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61" r:id="rId4"/>
    <p:sldId id="257" r:id="rId5"/>
    <p:sldId id="263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1:29.008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340 115 8,'0'0'0,"0"-11"160,3-2-104,8-8 48,-8 18-32,0-1-64,1-11 72,0 15-48,0 0 16,1-12-24,-1 8 0,-1 4-8,1-3 0,0-14 8,0 17-24,1 2 32,-3-5-8,1 0-16,0 3 16,0-3 16,0-1-24,-3 4 0,3 0 8,-3 0 8,0 0-24,0 1 16,0-1 8,2 0-32,-2 2 16,0-2 0,0-3 0,0 4-16,0 2 0,0-3 8,0 2-24,0 3 40,0-3-16,0-1-8,0 10 0,0-11 8,-1 14-16,0-9 96,-1 6-80,-1-5-8,-1 12 128,0-14-216,0 9 96,-1 5 160,1-5-248,0 0 176,-2 4 88,2 1-232,-2-4 72,-5 5 96,7 2-88,-2-4-56,-5-2 144,7 9-32,-1-3-152,-6-1 152,7 3 40,-8 1-128,8-3 8,-7 0 112,7 3-72,-9-4-120,9 0 184,-9 4-24,9-4-144,-9-3 88,7 1 64,-8 0-120,9-2-64,-8-1 168,9 1-72,-9-2-136,7-1 176,-8 1 24,9-1-152,-8-1 96,9 1 112,-8-2-120,8-5-80,-7 8 144,7-8-32,-2 7-144,-5-9 144,6 10 56,1-11-144,-2 8 8,-5-7 136,10 1-64,-4 0-168,1 1 224,1-2-32,1 0-168,-1 1 104,0-1 48,2-1-96,-1 1-64,1 0 192,1-1-64,0 0-176,0 0 160,0-1-8,0 0-168,0-1 40,0 2 104,0-3-144,0 1-48,0 1 152,0-2 16,0 0-104,3 0 152,-3 0 64,0 0-144,2 0 0,-2 1 0,0-1-712,0 0 808</inkml:trace>
  <inkml:trace contextRef="#ctx0" brushRef="#br0" timeOffset="470">6 582 8,'0'0'0,"-1"0"0,0 0 0,1 0 24,-2 0 56,1 0-48,1-3-8,0 3 112,0 0-64,0-3-56,0 0 128,0 3-80,0-3-64,0 0 72,0 3 56,0 0-152,0-4 64,0 1 96,0 1-128,0 2 56,0 0-16,0 0-120,3-3 96,-1 3 72,1 0-144,0-3 32,0 3 104,0 0-104,1 0-40,0-3 128,7 3-40,-8 0-72,2 0 32,6 0 80,-8 0-120,11 0 0,-11 0 144,9 0-88,-7 0-80,-1-3 104,11 3 8,-10 0-112,12-3 56,-3 1 96,-2-1-120,3 0-8,-3-1 128,0 1-32,2-1-112,3-9 96,0 13 32,-2-4-128,3-10 40,1 11 128,1-1-112,4-9-64,-5 9 120,1-8-24,1 9-120,-5-14 104,7 15 104,-1-3-136,-2-10 8,4 12 168,-4-1-136,-2 0-80,-1-12 104,1 13 0,2-1-112,-1-13 64,3 14 160,-6-1-200,3-9-8,1 9 112,-1 0-64,-1 0-96,2-12 96,-2 16 72,0-4-152,2-9 16,-1 10 120,-1 3-128,0-13-96,2 9 104,-4 0-536,-1 1 248,-15 3 360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31.781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1 302 408,'0'0'0,"0"-4"120,0 0-16,0-7-8,3 11-72,0 0 8,1 0-16,0 0-16,7 1 16,-8 0-16,11 1 0,-9-1-16,12 4 32,-6-3-8,0 1-8,2 0 0,0-2-16,1 2 16,1 1-8,1-1 8,1 0 8,-2 0-16,2-2 8,2 1 8,-2-1 0,-1 1-8,1-1-8,2 0 0,1 1-16,-1-1 16,3 1 32,-3-2-32,3 1 16,0 0-8,1 1-16,1-1 0,-2-1 16,4 0 0,-1 0-16,2 0 32,1 2 8,-1-2-8,0 1 16,1-1-8,2 0-16,-2 2 0,2-1-8,1 0 16,-3 1-32,5-1 24,-2-1 0,1 2-8,2-1 8,0-1-8,1 1-16,4 1 0,-4-1 8,3 1 0,-3-1-8,1 1 0,0 0 16,0 0-16,-1-1 8,2 2-8,0-2 0,-2 1-16,2-2 24,-2 0 0,-1 0-16,1 0 16,2 0 0,-2 0 16,-1 0 0,-1 0-8,-4-3 0,1 0-16,0 0 8,-1-1 8,-1 0-16,2 1 16,-2-1 0,2 0-8,-2-1 8,-1-6-8,0 8 24,-2-1-24,1-7 8,-1 8 24,-2-1-32,0-8 16,-1 9-16,-2-1 0,0-8 0,-1 9 0,0-2 8,-1-7-16,-1 9 0,0-1 0,-1-9 16,-1 9-8,-1-8 8,-1 8-8,-2-7-16,-6 7 24,9-8 8,-10 9-16,9-9 16,-11 9-8,10-11-8,-12 10-16,3-9 8,1 9 16,-1-11-16,0 11 32,-3-8 8,0 7-24,0-6 8,0 7-8,0 0 0,-2-11 0,-1 13 16,-1-3 8,0-6-16,0 8 8,-2-1-8,0 0-8,-6-1 8,7 1 0,-6 0 0,7 0-8,-9 0 0,7 1 16,-6 0-24,6 3 16,-8 0-8,8-3 0,-9 3 0,3 0 16,1 0 0,-2 0-8,1 0 8,-1 0-8,-1 0-8,1 1 0,0 2 8,-2 0-8,1 0 0,-2 1 8,1 7 8,-2-9-24,3 4 16,-2 6 8,0-7 0,2 7 0,-1-8 0,-1 8-8,1-8-24,-2 9 24,0-8 16,-2 9-16,3-2 8,-1-8 0,0 12-8,0-11 8,0 9-8,-2-8 0,1 8-16,0-8 16,1 9 32,0-9-24,-2 8 16,2-3 0,-1-5 0,1 10 0,-3-5 8,0 2 0,-1-1-8,0 1-8,0 3 16,-2-2-8,1 1-16,-2 2 32,0-1 0,0 1-24,-2 1 8,2-1 16,0 0-32,-3 1 8,2 1 16,-1-1-40,2 0 24,0-2 0,2 1 0,-2 0-8,-2 0-8,2 0 32,-1 0-40,1-2 24,1 1-8,-2-2-8,1 0 8,-2 0 0,1-1 24,2-2-56,1-5 32,1 8 0,-1-8-16,3 6 16,-3-7 0,1 7-8,0-7 8,0 0-8,1 1 24,0-2-24,1 0-8,-1 1 40,0-3-40,2 1 24,-1-1 0,2-1-24,-1-1 8,0 0-16,1 0 48,0 0-32,0 0 0,1-3 8,1 0-16,0 1 8,0-3 16,1 1-8,-2 0-24,2-7 8,3 8 8,0-1-24,5-1 0,-8-7 8,8 9 8,-7-10 0,9 10 0,-2-10 8,-5 11-8,7-11 16,0 9 32,-1-8-64,1 8 0,0-9 0,1 11-8,2-11 24,-1 10-16,2-1 32,0-7-32,0 11 32,0-5 24,0-6-56,0 8 40,3-1-8,-3 0-32,3-8 24,1 10-24,0-1 16,8-1 8,-9-1-16,1 1 8,9 0-24,-2 1 24,-7-1-8,10 1 16,-10-1-32,12 1-8,-5 0 40,2 0-32,0 0 8,1 3-8,0-2-16,0-1 16,2 0 8,-1 0 0,-1 0 0,3 0 8,0 3 16,0-2 8,0 2-24,0 0 8,1-3 0,-1 3-8,2-3 0,1 3 40,-2 0-24,2 0-8,-1 0 16,1 0-24,0 0 8,1 0-8,-1 1 16,0 1-16,-2-1-8,1 2 72,0 0-48,1 1 8,-2 0 0,-1 2-32,2 0 16,-2 6-16,0-7 48,0 6-40,-3-7 8,-2 10 8,0-10-16,-1 11 16,0-11 0,-6 9 8,13-9-8,-7 10-24,-6-10 32,11 9-24,-13-9 0,9 7 40,-8-6-56,7 7 24,-7-7 0,8 6 0,-12-7 0,4 2-8,-1-1 32,0 1-32,-1 0 16,-2-2 24,3 2-24,-3-2 16,0 0 8,0 0 8,0 2 0,-1-2 8,-2 2 40,0 0 0,-1-2 0,1 1 8,-1 1-8,-2-2 0,-6 8 0,6-8 24,-7 2-32,7 5-32,-8-7 40,9 9-56,-11-9 16,5 2-16,0 5 0,-1-7 0,0 8-24,0-8 48,0 1-56,-1 1 0,2-2 24,-1 2-16,1-2-8,0 2 16,5-2 16,-8 0-40,10 1 16,-11-1 16,11 0-24,-8 0 16,7 1 16,0-1-8,-7-1-16,8 1 0,-9-1 8,11 1-16,-4-3 0,-5 2 16,9 0-24,-2 0 0,-2 0 16,1-1 8,0 0 0,1 1 0,0-2 16,0 0-16,-1 1 0,3-1 56,0 1-40,1-1 16,-1 1 0,1-1-8,0 0-24,-1 2-16,2 0 48,0-2-40,0 2 32,3 0 24,0 0-16,0 1-8,-1 0 16,3 1 16,6-1-48,-7 1 0,9 0 8,-9-1-32,12 0-8,-12 2 24,14 0-16,-4-1-16,2 1 8,2-2 24,2 2-40,1-1-8,3 0 16,2-1-56,1-1-8,2-2-72,2 2-160,2-2-264,1 4-168,1-3 40,0 3 136,1-1 240,0 0 184,3 2-640,-3-1 784,-36-5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1:37.846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364 529 8,'0'0'0,"0"0"72,-2 0 32,0 0 0,-1 1 24,-10 3 0,12-1-56,-4 10 0,1-9-8,1 0-24,-2 11-8,-9-10 8,8 9-16,-14-1-16,7 1 16,1 0 0,-2-2-16,-1 3-8,1 1 16,-1-2 0,1 6 8,2-5 16,-3 1 16,-1-1-8,1-1 16,-4 3 24,5-3-16,0 3 0,1 0 8,9-4-32,-11 3 16,3-5 8,8 0 0,-11-7 8,12 12-48,-2-5 8,1-6-32,1 7-32,1-8 32,0 8 0,1-7-32,1 7 16,0-9 8,3 1-16,-1 0 8,1 7 0,1-9-16,1 2-32,7 0-8,-12-2 8,13-1-64,-9-1 8,11 0-16,-11 0-16,11 0 24,-1 0 48,1-4 16,-3 0 24,5-1 8,-3-6-16,5 8-40,-1-10-40,-1 11-72,1-11-232,-18 13 424</inkml:trace>
  <inkml:trace contextRef="#ctx0" brushRef="#br0" timeOffset="1">596 195 752,'0'0'0,"-5"-12"176,1-3-8,0-1-208,0 16 56,-1-3 48,1 0-96,0 0 24,2 3 48,1 0-40,0-3-32,1 6 56,0-3 0,0 1-56,0 4 16,0-4 56,2 3-88,-2 1-8,3 7 32,0-10-64,0 1-96,0 13-552,-3-16 736</inkml:trace>
  <inkml:trace contextRef="#ctx0" brushRef="#br0" timeOffset="2">620 817 200,'0'0'0,"-6"1"104,-8 4-48,3 6 16,5-8-24,-8 2-8,9 11 16,-6-12-24,7 10-16,-2-8 0,1-2 0,-1 2-16,2-2-8,0 0 24,-1 8-16,0-11 0,-1 10 8,2-9-8,0-1 0,-1 2 0,1-2 16,0 4-24,0-1 16,-1-1 0,1-3 0,0 0-16,1 1 16,2-1-8,-2 0 0,1 0 0,0 0 8,0-3-8,1 0-8,-1 1 16,1-1-8,1 0 8,0 0 0,0-1 0,0 0-8,0-8-8,0 10 16,3-3-8,0-9 0,1 14 8,0-13 0,0 11-8,8-10 0,-10 1 0,3 8-8,7-11 8,-9 11 8,8-11-8,-8 3-16,9 7-8,-8-11 16,11 11-8,-10-10 8,12 3 24,-6 7-16,0-13-8,0 12 16,2-9-16,-2 10 8,4 0-16,-3-10 16,1 11-16,0-8-8,-1 6 24,1 1-16,1-9 0,0 13 0,1-4 8,-1 0-8,-2 0 0,1-8 24,0 12-16,0-3 8,-1 1 16,0-1-16,-1 0-8,-7 3 16,10 0-8,-10 0 8,9 0 0,-9 1 0,8 1 0,-9 1-8,1 1 8,7 2 0,-8-1-8,0 9 8,0-9 0,-1 6-8,1-5 0,-3 6 16,0-8-8,0 9-8,0-2 8,0 1 8,-1-1-8,-1 3 16,0-8 0,-3 8-16,1-8 0,0 6 8,-2-6 0,2 7-8,-2-2 8,-5-5 0,7 8-16,0-3 8,-8-7 0,9 2-8,-2 7 0,-1-10 0,0 2 8,2-1-24,0 8 16,0-11 8,2 2-16,1 0 0,0-2-8,1 1-24,0-1-24,0 0 24,0 2 16,0-1 0,0 2 8,2-3-16,1 1-40,-3-1-40,3-1-256,-3 0 368</inkml:trace>
  <inkml:trace contextRef="#ctx0" brushRef="#br0" timeOffset="3">1655 16 168,'0'0'0,"3"0"88,1-3-8,9 3 24,-10-13-24,8 15-48,-8-1 56,1-1-24,7 0-88,-8 2 64,0-1 24,1-1-88,-1 6 32,0 6 48,-3-10-24,0 12-56,0 1 56,-1-12 16,-4 11-112,-6 2 96,7-5 32,-7-5-72,6 18 16,-9-3 88,8-8 0,-9 11-120,2-3 72,1-4-80,-4 6-48,0-4 120,2 1 16,-1-4-40,-1 6 24,-1 1 8,0-3-8,0 2 0,2-2 0,1-2-8,-2 1 0,2 2 0,-3 3 8,0-4-16,-1 5 8,-1-2 0,5-5-8,-3 5-8,2-5 8,2 1 0,-2-3-16,3 1 8,7 0-16,-8-4 8,9 3 0,-2-5 16,2-7-8,-2 10-16,2-9 0,0 7 0,-2-6-8,2 9 16,2-9 8,-1 5-8,3-6 0,0 0-24,0 1 16,0 5-40,-1-5 8,1 0 8,0-2-56,4 0 8,1 2-48,-1-2-32,0 7-48,-1-9 16,0 0 32,1 1 48,9 0 56,-11 1 16,10-2-40,-9 1-112,1-1-88,-4-2 272</inkml:trace>
  <inkml:trace contextRef="#ctx0" brushRef="#br0" timeOffset="4">1867 677 8,'0'0'0,"13"-17"192,-9 6-104,16-6-24,-16 6-24,12 8-8,-12-11 0,9 11-16,-9-11 0,10 9-8,-10-10 8,10 11-16,-11-8 24,10 8 0,-10 0-8,1 0 0,7-9 0,-8 9-16,0-8 16,1 8-8,-1-9-8,0 13 8,0 0 0,-3-2 0,0-1-8,0 0 0,0-1 8,0 1-16,0 0 8,-2 3 16,-1-3-16,-1 3 0,-2 0 8,-6 0-8,6 0-8,-11 2 16,6 0 0,-3 3-8,0 0 0,-1 8 16,-2-10-16,2 10 8,-2-8 8,0 0 0,2 6 0,-2-7 0,1 0 16,2 2 0,0 5 8,1-5 16,-1-2 0,0 9-16,-2-2 32,2-9-16,0 10 8,1-7 0,1 6 40,0-7-32,0 2-16,0 9 16,7-11-56,-10 9 16,11-7-8,-10 0 8,10 8-40,-2-9 16,1 11 8,-1-12-16,2 10 8,-2-2-8,3-8 0,0 7-8,1-7 8,0 1 8,1 6 0,1-7-32,0 7 40,0-9-24,0 3 0,3 7 24,1-11-24,0 3-8,0 1 8,0-1 16,1 0-16,7-2 0,-9 2 16,2-3-24,7 1-8,-9-1 24,8-1-8,-6 0-16,7 0 16,-7 0-8,6-3 8,-8 0-8,9 3 0,-9-4 0,10 0-8,-9-7 8,12 6 32,-12 1-16,11-7 8,-10 11 8,10-13-16,-10 10 8,9-1-8,-10-10 0,9 11 0,-2-10-16,0 2 32,2 0-24,-2-3-8,3 9 32,-1-13-40,0 7 32,1 6-16,0-16 0,-1 10-8,-1-3-32,1 3 48,-2-2-24,-6 2 0,12 8 8,-13-13 8,9 12-8,-11-7 16,10 6 8,-9 3-16,-1-3 0,1 2 16,0 3 0,0-2-24,-3 2 32,0 0-8,0 0 0,0 0 8,3 0 16,-3 0-8,0 0 0,0 2 40,0 3-8,0 6 16,-3-5-16,-1-1 8,1 11-24,-1-10-16,-1 8 40,1-3-32,-2-7-8,1 15 16,1-15-24,-2 11-8,2-3-8,-2-10 8,2 13-8,0-11 24,2 9-24,1-9 8,-1 0-32,2 9 0,-1-12 24,1 5-16,0-1 16,0 0 8,3-1-40,0-3-16,-1 2 24,1-1-40,1-1-8,1 0-32,6-1-32,-8 0-24,8 0-32,-8-4 24,10 1-16,-2-1 8,-7 1 80,12-1 24,-5 0 40,0 0 16,2-11 8,0 13-16,-2-10-16,3 9-8,-10-1-56,13-8-104,-17 12 208</inkml:trace>
  <inkml:trace contextRef="#ctx0" brushRef="#br0" timeOffset="5">2492 550 8,'0'0'0,"2"-3"0,10-1 72,-8 0-24,0 1-8,7 0 8,-8-1-16,0-8 0,1 10 8,1-3-8,-3-6-24,1 11 8,-3 0 0,3-3-8,-3 3 0,0-3 8,0 3-8,0-2 0,-1-1 8,-1 0-8,1 0-16,-2 3 16,-1 0 8,-2 0-8,-5 0 0,7 0 8,-2 0-8,-8 0 0,10 2 16,-12 0-8,5 3-8,-2-1 8,0 7 8,1-7-16,-4 9 8,2-10 8,0 1-8,0 2-8,0 5 16,-2-7 0,3 9-16,-2-2 0,1-6 24,-1 7-16,0-9 8,2 3 8,2 5 0,0-7-24,6 9 16,-7-9 0,7 9-16,-6-9 8,8 9 0,-1-10 0,0 2-8,0 0 16,-1 0-8,4 1-32,0 7 24,-1-9 0,1 0-8,1 2-8,0-2 16,0 0-8,3 1 0,1-1 8,0-1 8,9-1-32,-10 3 24,8-1 0,-7-1-16,9 0 8,-2-3 0,0 1 8,-6-1-24,13 0 24,-7 1 0,2-1-16,1 0 16,-1 0 0,1 0 8,-1-2-24,-1-10 24,1 12-8,0-3-24,0-1 24,-1 0 0,2-10-8,2 11-8,-2-10 0,0 9 16,-2-9-24,2 2 16,0 7 8,0-13-24,1 14 8,-2-11 8,3 3-8,-2 6 8,0-16 24,-1 7 0,1-2-32,0 4 16,0 0 8,2-6-16,-4 4 16,1-2 8,-2-2-16,2 1-16,1-1 8,-1-2 0,0-3-16,-1 6 16,1 0 0,1-4 8,0 7 0,0-4 0,1-3 0,-3-2-56,1 5 8,-9 2 0,15-7 56,-8 9-64,2 0 48,1-8-8,-10 6-128,10 1 104,-11-2 0,1 1-24,0 12 48,8-8 32,-9-2-24,1 12-48,0-1 72,-1-13-8,0 13-80,-1 1 120,-2-3-48,3-6-8,-3 11-8,0 1 16,3-1 8,-3 0-72,0 2 88,0-2-24,0 0-32,0 1 24,-1 2 24,-4-3-32,1 11-16,0 1 48,0-11 0,-8 13-56,8-3 56,-1-6 16,-8 7-64,10 4 40,-8 0 32,6-11 8,0 16-56,-9-2-8,9-4-16,-9 2-56,9 2 88,-11-2 24,11-3-8,-10 8-8,4-2 16,7-6-24,-10 9 8,2-3 0,8-3 8,-7-2 8,7 1 8,-1-1 16,0-4-24,-7 8 16,10-4 16,-3-9-16,1 17-16,0-9 16,1-3-16,0 2-8,2-9 16,-1 12-8,1-12-16,0 10-8,-1-8 16,2-1-8,0 9-16,0-9 8,0-1-8,0 0-16,0 0 24,0 8 8,3-11-8,-3 10 0,3-8 8,0-1-16,-1 2-8,-2-1 0,3-1 16,0 0-24,0 1 16,1 1 16,0-3-16,1 4-8,-2-4 16,1 0-16,0-1-8,0 0 16,8 0 0,-10 0-32,10 0 32,-10 0-8,13 0-32,-13 0-16,11 0-48,-9-4-24,12 0-32,-5 1 0,1 0 16,-1-1 24,0 1 32,-7 0 48,13 1 16,-5-3-8,-1 1-8,2-9-24,-1 9-272,-12 4 336</inkml:trace>
  <inkml:trace contextRef="#ctx0" brushRef="#br0" timeOffset="6">3144 437 8,'0'0'0,"-1"0"192,-3-3-120,-1 0-24,0 5-8,-1-1-8,0 1-16,2 2-8,0 7 8,-2-10 0,2 4-8,-2 7 8,2-10-16,-1 3 0,-1 7-8,2-11 16,-2 2-8,0 3 0,2 6 8,-2-10-8,1 11 0,-1-9 8,1 0-8,0 7 0,1-6 0,0-1 16,0 0-8,-1 0-8,1 8 8,0-11 0,0 10-16,-1-6 16,4 0 0,0 1-16,-1-1 8,1 8 16,-1-11-16,2 3 0,-1 8 8,1-12 8,0 2-16,0 1 8,0-2 0,0 2 0,0-1-16,3 1 24,-3-1-8,3 0-8,-1 1 0,3-3 8,-1 4-16,0-2 8,7-1 16,-11-2-8,12 0-8,-9 2 8,8-2-8,-8 0-8,8 0 8,-8 0 0,8 0-8,-7-3 0,10 0 24,-9-1-16,10 1 0,-11 0 8,11 0-16,-11-1 8,10 0-8,-10-7 16,10 8-16,-9-1 0,10-1 16,-11-9-8,10 11 0,-9-1 0,10-10-8,-11 11 0,11-8 0,-11 7 16,7-11 0,-7 11-16,8-7 16,-9 7-16,9-9 0,-9 9 8,8-13 0,-8 13 0,9-11-16,-10 13 24,3-10-16,-1 8 0,7-7 24,-8 7-24,1-1 8,0 1-8,1-7 8,-1 11 0,0-3-8,-1 0 16,0 0-8,-3-1-16,3 4 16,-1 0-8,-2 0 0,0 0 24,0 0-8,0-3-8,0 5 16,-1-1-16,-2 3 0,0 1 0,1-1 8,-3 0-8,1 2 24,0-1-16,0 1-16,1 9 24,-1-12 0,-1 9-8,1-8 0,0 1 8,0 8-16,-1-10 0,4 11 8,-2-10-8,2 9-8,-1-2 16,1-9 0,-1 3-8,1 1-8,1 0 16,0-1-16,0 0 0,0 0 16,0-3-16,0 2 16,3 0-8,0-1-16,0 1 8,-1-2-24,3-1 16,-1 1-16,7-1-24,-11 3 16,4-4 0,8 2 8,-10-1 16,10-1-8,-9 0-8,8 0-40,-8 0-192,8 0 264,-11 0 0</inkml:trace>
  <inkml:trace contextRef="#ctx0" brushRef="#br0" timeOffset="7">3700 476 8,'0'0'0,"0"-2"32,0 2 16,-2 0 0,1 4 0,-1 2 0,1 5-16,-2-7-8,2 2 0,-1 6-8,1-9-16,-2 9 16,-1-10 0,1 1-16,0 9 8,0-11 0,3 5 0,-1 5-16,-2-10 8,0 4-8,-2-3 0,0 3 16,3-1 0,0-1-8,1 1-8,-2-1 16,0 0-16,-1-2 0,1 0 16,0 1 0,0-1-16,1 1 16,0-1 0,-1-1-8,0 1 0,1-1 8,-3 0 8,4 0-8,0 0 16,-1 0-8,1-2-16,-1 2 0,2-3 8,-1 0-8,-1 3 8,1-4 0,0 1-8,1-1-8,0 1 8,0-1 8,0-8-16,0 12 16,4-3 0,-1 1-16,-3-1 0,3-10 16,-1 13 0,3-13-24,7 13 24,-9-4-8,1-9-8,8 13 0,-9-4 8,1 0-16,10-9 16,-10 10-8,10-1 8,-10 0-8,9 0-8,-9 1 16,13-1-8,-5 1 8,0 0 0,0-1 0,-1 0-8,0-8 8,2 12 16,0-4-24,-1 1 8,1 0 8,0-1-16,0 0 8,2 0 0,-2-1 8,1 1-16,-1 1 16,-1 0 8,1 1-24,-2 2 16,1-3-8,-1 0 0,-7 3-8,9 0 8,-9 1 0,12-1-8,-12 2 16,7 2 0,-8-3-16,0 4 0,0-1 8,1 0 8,-1-1-8,-3 1 0,3 2 8,-3-2-8,0 10 0,-2-8 8,-1 5-8,-1 1 0,0-8 0,0 7 16,-2-7-24,-5 12 8,7-5 8,-2-7-24,-5 15 16,6-14 0,0 7 0,-7-7-8,8 1 16,-1 7-16,-1-9 0,-5 9 0,6-8 0,1 1 8,-2 8-16,2-10 0,1 2 0,1-2-8,0 0-8,1 1-8,1-2-48,0-1-80,0-2 168</inkml:trace>
  <inkml:trace contextRef="#ctx0" brushRef="#br0" timeOffset="8">4474 366 40,'0'0'0,"3"-3"136,-1-1-56,3 1-8,-1-9-24,0 12-16,-1 1 0,0-1-8,-3 0-16,0 0 8,3-3-24,-3 3 16,0-3-8,0 3 8,0 5 0,-2-4 0,-2 1-24,0 2 8,-2-1 8,-5-2-16,7 3 24,-11 8-8,10-11 0,-11 10-16,4-5 16,-3 0 0,1 6-16,-1-8 32,-1 11-8,1-13 8,-4 15 8,4-2 8,-2-4 0,3 3 0,0 0 16,1-3-16,1 4-8,1 0 0,0-2 0,5-9-32,-8 16 16,10-5 0,-9 1-16,9 1 8,-2-2 0,1-2 0,0 1-8,1-1 8,0 1 8,0-3-24,-1 5 16,1 1 0,3-3-8,-1 2 0,1-2 0,0 0 16,-1 0-16,1 1 16,1 2 16,0-2-16,0 3 16,3 0 0,1-1 8,-1 4-24,-1-1 0,1 1 8,0-1-16,1 1 0,-1 2 0,0-3-8,-3 2-24,3 0 24,0-6 48,-1 4 0,1 0-24,-3-2 24,3 4-32,-3-1-64,0 1 48,0 0 8,-1-1-32,-1-1 16,-1-2 32,1 3-32,-3-1-40,-7 1 72,7 0-16,-6 0-24,0-1 24,0-1 16,-2-1-24,-3-5-8,4-1 56,-4 1-56,2-2 0,1 1 32,-2-7 8,-1 8-16,1-10 24,-2 1 8,0 0-32,1-2-8,-2-1 16,-1 1 0,1-2-32,-2 0 40,0 0 24,-1 0-48,1-3-16,-1-1 40,1-1-16,1-10-32,-2 4 96,1-1-56,-1 1-24,2-2 16,-1-1 24,2 1-16,1-2-24,2-2 56,0 0-40,1 0-32,2 3 72,-1 0 0,0 2-72,7 0 40,-8-2 24,10 2-24,0 0-32,-2 0 56,2 8-88,1-13 8,2 13 96,-1-10-16,2 9 40,0-9-96,3 10 40,1-10-16,11 3-64,-11 6 112,14-9-24,-5 3-64,2 7 32,2-12 40,0 12-32,3-12-24,1 5 8,3 7-88,2-13 0,-1 13 64,2-12 24,3 12-24,1-9 0,3 0-8,1 9-32,2-11-8,1 1-32,0 2-48,0 8-8,2-9 40,-2 10 24,1-8 48,0 7-88,2-12 56,-41 16 88</inkml:trace>
  <inkml:trace contextRef="#ctx0" brushRef="#br0" timeOffset="1233">556 1851 232,'0'0'0,"-1"0"128,-1-3-16,-1 3-72,2 0-32,0 0 8,1 0-24,0 0 16,0 2 32,2-1-56,1 2-8,1 1 16,8-2 40,-9-1-40,1 3 0,10-2 40,-10-1-48,9 1 8,-2-1 24,0 0-8,2-1-32,0 0 24,0 0 8,-1 0-24,2 0-8,1 0 48,-1 0-40,1-2-16,-1 2 56,1-3-24,-1 0-16,0 0 8,1 0 48,-1 0-48,1 1 0,-1-3 48,-2 1-48,1 0 16,0 0 16,-2-1 8,2 1-40,-2 0 8,2 0 24,-2-1-40,0 1 8,2 0 48,-1-7-16,-8 8-40,13 0 32,-6-1-8,-7 1-16,10 0 8,-9 0 32,7 0-40,-7 1-8,6 2 40,-7-3-24,0 0-8,8 3 0,-12 0 24,4 0-16,0 0-8,0 0 40,1 0-32,-3 0-24,1 0 32,-3 1 24,0 1-48,3-1 8,-3 2 32,0 0-40,0 1-8,-1 0 64,-4 1-56,1 0-8,-1 8 16,-7-9 8,8 2 0,-10 8-16,8-8 32,-9 9-40,3-9-8,-2 9 56,0-9-16,-1 7-40,-1-2 16,0-5 24,0 9-24,-1-2-8,0 0 56,0-1-40,0 1-16,0 0 40,-2 0-8,0-9-16,0 13 32,-1-12 16,1 11-32,0-5 8,0 0 24,0 1-40,1-8 0,1 12 40,1-12-24,1 7 0,-1-5-8,2 8 8,-1-10-16,0 7-16,3-6 56,0 0-32,1 1 0,0 7 16,5-9-16,-9-1-8,3 9-8,1-7 32,0-1-24,-1 2-8,8 5 48,-10-10-24,10 1-8,-9 3 8,9 0-16,0-1-8,-2 0-8,-5 0 40,8-2-16,-1-1-24,-1 2 40,1-2-24,0-1 8,2 3-16,0-1 8,0-1-8,2 0-16,0-1 48,0 0-40,0 0 8,3-2-8,0-3 24,1 1-32,0 1 40,9-1-40,-10 0 8,8-7 16,-7 8-24,9-11 0,-9 11 8,11-1 8,-4-9-8,0 10-8,2-1 16,-2-10-8,-7 11 0,13-1 32,-12-1-16,9-9-16,-10 14-8,11-3 16,-12 1-24,10-1-8,-10 0 72,1 0-48,9 0 16,-13 3 16,4 0-16,-1-3-8,0 3 16,0 0 0,-1 0-16,1 0-16,0 0 40,0 0-16,-3 0-8,4 2 32,-1 1-32,-3-2 16,3 2-16,-3 3 24,0-2-8,0 0-24,0 0 64,0 1-32,0-1 0,0 7 8,0-7 8,-3 1 8,1 0-32,1 6 56,1-8-40,0 2-16,0 0 40,0 1-16,0-3-8,3 2 0,0 7 0,-3-11 0,3 3-32,-3 1 72,0-3-40,0 1-24,2 0 32,3 1-24,-3-2 0,3 2-8,-3 0 24,-2-2-16,5 0-32,-1 1 64,0-1-48,8-2 0,-10 0 8,3 1 8,7-1-8,1 0-48,-9 0 64,10 0-32,-9-3-8,7 3 48,0-3-32,-8-1 0,11 1-16,-10 0 40,12-1-24,-5 1-32,1-1 56,-2 0-32,2-7-16,-2 8 56,2-1-32,1-11 16,-1 13-8,2-3 8,-2-10 0,3 11-48,-1-9 56,1 2-16,-1-2-16,1 9 16,1-13-16,-2 4 0,2 9-24,0-12 56,-1 2-8,1 1-16,0-1 40,3 1-16,-4-1-24,3 3-40,-2 7 24,-3-17 8,3 8-32,-2 0 48,0-1 16,-3 0-80,1 3 48,0-1 24,-2 1-16,0 8-8,-6-1 16,6 0 8,-8-1-64,1 1 72,0 1 0,0-1-32,-1 4 8,0-3 16,-3 3 0,3 0-56,-3 0 80,0 0-24,0 0-32,0 0 40,0 2 8,-2-1-40,-2 3 8,0 1 24,0-1 0,1 2-32,-1-1 40,-1 6 8,0-6-72,-8 7 72,9 0-16,-7-8 8,8 12-40,-9-11 16,8 8 16,0-2-64,-9 1 88,10-1-8,-1-7-24,-7 10 24,8-8-8,-3 8-8,-5-3-40,10 2 40,-4-9-8,3 10-24,-1-8 32,-1 7 8,2-10-32,-2 1 16,2 10 8,1-13 0,0 4-16,1-1 24,0-1-24,0-1-24,2 3 40,1-2-16,0-2 8,0 0-16,1 2 8,-1-1 16,1-2-48,0 1 56,1-1 0,6 0-16,-8 0 8,1 0-16,10 0-8,-11-3-8,1 3 16,10-3-24,-11 1 8,11-1 32,-9 0 0,9 3 16,-10-3-40,10 3-16,-10-3 24,10-1-24,-9 1 40,10 0 24,-11 0-56,12 1 32,-12-1 8,10 0-24,-9 0 0,9 0 0,-10 1 8,10-3-32,-10 1 48,10 0-8,-9-9-16,10 10 16,-11 0 0,11-9 0,-11 12-48,11-5 40,-10-7-8,10 9-40,-11-1 48,12-9-8,-12 9-8,9 0-16,-9-8 16,7 8 0,-8-7-32,10 8 40,-9-8 40,8 6-64,-10 1 32,3-7 40,-1 8-48,0-1-24,0-1 24,1-6-8,-1 8-48,-1 1 40,-1-1 40,1 0-40,-3 3 0,0 0 32,0-3 8,0 3-64,0 0 48,0 0 8,0 0-40,0 0 16,0 0 72,-1 0-48,-3 0-32,1 3 64,-1 1-32,-1 0-32,1 8 8,-2-10 32,1 3-88,-7 0 40,10 7 56,-3-10-24,0 3-16,-1 7 8,0-10 24,-6 2-48,9 9 64,-1-9 16,-2 0-64,0 8 24,1-8 16,-1 1-16,2 1-8,-2 8 0,2-12 0,0 2-24,-1 2 24,1-1 24,3-1-56,-1 1 24,1-1 16,0 0-24,-1 0 0,2 1-16,0-1 8,0-1-40,0 1 24,0 0 16,0-1-56,0 0-24,3 1-8,0 0-8,0-2-8,1 2 40,0-3 48,0 1 0,1 1 16,6-2 8,-8-1-24,0 0-16,8 0-8,-8 0-8,1-3-56,9 0-128,-13 3 248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1:39.617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3049 65 8,'0'0'0,"0"0"32,5 1 16,-3 0-8,1 4 8,-3-4 16,0 3-32,3 0 24,-3 2 0,0 5-32,0-6-16,0 6 40,-1-7-40,-1 8-16,-1-8 48,1 7-16,-3-8-16,1 8-8,1-7 16,-1 2-32,0 5 16,-2-8 80,0 1-32,1 2-8,1 0 32,-1-3 0,1-1-40,0 3 32,0-1 0,1 0-24,0 0-16,0-1 48,0-1-56,2-2-24,-2 1 40,2 0-32,-1-1 8,2 2-16,0-2 56,0 0-56,0 0 0,-1 0 72,1 0-72,0 0 16,0 0 0,0 0 8,0-3-32,0 3 24,0-3 16,3-1-56,0 0 16,-1 1 24,1-1 8,0-8-32,0 12 8,1-4 16,-1 0-40,1-7 0,0 8 64,1-10-48,-1 10-24,0-8 24,0 7 16,1-12-40,-1 13 0,7-11 72,-11 10-72,4-7-8,8 6 64,-10-6-16,1 8-16,2 0 24,-1-1 16,0-9-32,-1 13-24,1-2 64,-1-3-48,0 1-8,0 0 56,-3 0-8,2 1-24,-2 3-24,3 0 56,-3-3-56,3 3 8,-3 0 64,3-3-40,-3 3-32,3 0 40,-3 0 24,3 0-40,-1 0 8,1 0 40,0-3-40,1 3-32,0 0 72,1 0-40,6-2-40,-7 2 16,9 0 32,-9 0-32,13-3-8,-6 3 64,1-3-56,2 0-32,-1 3 40,1-3-32,0 0-80,-1 3-24,2 0 0,-2-2-8,4 2 32,-3 0 64,0-3-288,2 0 344,-16 3 0</inkml:trace>
  <inkml:trace contextRef="#ctx0" brushRef="#br0" timeOffset="1791">0 2399 8,'0'0'0,"5"0"0,-1 0 0,0 0 16,0-3 16,9 3 16,-10-3 16,1-1-8,10-1-8,-11 1-16,8 0 0,-8-7-8,9 8 24,-10-1 8,11-11-8,-9 11 0,12-9-8,-12 9-8,12-13-8,-5 6 0,-7 0 8,13-3-40,-13-1 32,12 1 8,-12-3-24,13 0 8,-4-1-8,1 0 8,0-4-8,0 0 16,0-1 0,1-4-32,-1 2 8,0 0-8,1-4-8,-1 1 16,1-2 24,-3 1-16,1-4 8,1 2-8,-3 0 0,2-3 0,0 2 0,0 1 0,-2-1-8,2 1 0,-2-1 0,-7 1 0,13-2 0,-13 2 8,10 4-8,-9-4-8,7 4 16,-9-2 8,1 2-16,8 0 8,-12 2-8,4 2 0,7-4-8,-11 7 16,5 1 0,-1-3-16,-1 5 8,-1-1 8,1 1-8,-3 0 0,3 5 16,-3 0-16,0-1 48,0 9-32,0-8 32,0 7 0,0 1-64,-1-7 56,-1 11-40,1-3 0,-2 0-8,-1 3 8,0 0-8,-1 0-24,1 3 72,0 1-48,-7 0 8,8 2 24,-10 5-80,10-8 16,-10 11 0,2 0 8,5-2 48,-12 3-8,5-1 0,2 2 16,0-1-32,0 4 32,-1 1 0,8-1-16,-10 4 32,10 1-8,-8-1 8,8 2 0,-2-2 8,1-1-16,1 1 0,1 0-16,1-1 8,2-5-32,0 0 8,0-1 16,5-5-24,-1 3 32,7-10-8,-8 9 0,10-9-8,-9 2 16,9 7-24,-9-12 0,13 3 8,-3-2-8,-1 0 16,1 0-16,0-1 16,-1 1-8,2-2 0,1 0 8,-4-3 8,2 0-16,2 0 0,0-1 16,1-7-16,-1 8 16,0-1-8,1-1 8,-1-7-32,-1 12 32,1-5 0,-1-7-8,1 9 8,1-10-8,-2 9 0,2-7-16,0 8 0,-4 0 8,4-8-24,-3 11 8,0-12 24,-1 12-40,-1-2 24,0-3 0,-1 5 0,-7-3 0,12 3 8,-12 0-32,7 0 8,-6 2-24,6-1 16,-11 2 24,4 1-24,0 1 56,-1 6-8,0-10-16,-3 12 16,3-7-16,-3 8-8,0-3-8,0-5 0,0 11 8,-2-6-8,0 3 56,-3 3 0,-6-3-8,8 3 8,-2-1-8,-7-1-8,8 4 8,-9-4 24,9 4 8,-11-1-24,3 2 24,1 1 0,-3-1-8,3 2 16,-4-2 8,1 1-16,0 2 0,-3-5 16,4 3-24,-1-1 0,0 1 0,2 1 8,-1-4 40,1-3 8,7 0 0,-8-1 0,9-2-56,-2 1 8,1 1-8,0-2-48,1-1 0,0 0 16,1-5-24,2 9-16,-1-9 24,2 8-16,0-8-16,0 7 32,0-8 24,3 8-56,1-10 24,1 2 0,-1 1-8,8-2-8,-9 0 8,9 1 8,-10-2-32,13-2 16,-11 0 32,10 1-40,-10-2-8,12 0 24,-5 0-8,0-3-16,1 0 32,-1 0 8,2-1-48,-1 0 16,1 0 32,1-1-40,-1-6 16,1 8 8,2-9-32,-2 7 16,1-7 0,1 9 24,-2-11-48,1 9 16,1-9 16,2 3-8,-1 0 16,0-1-8,-1 1 16,-1-2-40,1 2 0,-2 7 40,0-12-48,-1 13 32,0-8-24,-9 8-8,11-1-32,-10 1 32,9-1 32,-11 1-16,8 0 40,-8 3 0,0 0-16,-1 0 8,3 0 0,-3 2 0,1-1-16,-3 1 0,3 2 88,-3 0-48,0 0 16,0 8 8,0-10-56,-1 11 8,-1-7-8,-1 9 16,-1-3-48,0-7 32,0 14 48,-1-8-64,1 3 32,0-1-24,0-1-8,-1-6 0,1 10 0,0-11-8,0 9-56,1-9-32,0 9-32,2-11-88,-2 1-64,0 0-8,0 0-48,2 1 0,-1-4 96,1 0 80,1-1 56,0 0 64,0 0 0,-1 0-88,1-2-688,0 2 832</inkml:trace>
  <inkml:trace contextRef="#ctx0" brushRef="#br0" timeOffset="5129">1434 1504 1256,'0'0'0,"0"-13"176,5 9 48,-1-14 0,-1 15 0,0-1-32,-3 0-40,2 1-32,-2-1-48,3 1-32,0 0-24,0 3 8,0-3-24,0 0-24,-1 3 8,1 0 0,-3 0-24,3 0 0,-3 0 0,0 0-48,3 0-8,-3 2-16,0-1-56,3 0-72,-3 4-40,0-2 32,0 1 48,0 0 80,0 0 8,0 2-128,0-2-392,0-4 632</inkml:trace>
  <inkml:trace contextRef="#ctx0" brushRef="#br0" timeOffset="5130">2079 1332 8,'0'0'0,"3"-3"704,1-10-664,7 13 0,-11-3-40,3 3 8,0 2 16,0 1-16,-1 1 8,-2 2-8,3-1 8,-3 8-8,0-9 16,0 15 8,-1-7 0,-3 2 8,-1 6 16,0-3-8,-7 4 8,8 1 0,0-3 16,-9 2-16,9 1-16,-10 3 24,0-1-32,2 2 8,7 2 0,-11-3 0,3 2-24,1-1 0,-1 2 0,-1 1-16,0 0 0,0 3 32,0-2 0,1-2-8,9 0-32,-11-2 24,10-4-24,-8-2 24,9-1 56,-9-2-40,10-2-8,-1-1 0,0-1-16,0 0 0,-1-2-8,1-7 8,0 7 0,0-6-32,-1-1 40,1 7-24,0-9-16,1 2 8,0 0-8,-1-1-24,1 0-24,0-2-8,2 1-40,0-1-24,-2 0 16,1 1 16,1-2 32,1 0 48,-2 0 8,1 0 8,0 0-24,-1 0 0,1-3-8,1 0-40,0 0 0,0 1-88,-2-3-344,2 5 520</inkml:trace>
  <inkml:trace contextRef="#ctx0" brushRef="#br0" timeOffset="5131">1536 1966 424,'0'0'0,"0"0"136,-3-4-16,-1 1-32,1 3-24,0 0-24,2 0 8,0-3-24,1 3-8,-2 0 16,2-3-8,0 3-16,0-2 8,3 2-16,0 0-8,1 0 32,0 0-8,9-5 16,-10 3-8,8-1-16,-7 0 8,9 0-8,-9-1-8,12 1-8,-5 0 16,-8 3-8,14-3-8,-3 1 8,0 2-8,2-3-8,-1 0 8,2 3-16,-1-3-16,1 3 16,0-3 0,1 3 0,1-3-8,0 1-8,1 2-32,0-3-48,0 3-32,-1 0-408,-19 0 560</inkml:trace>
  <inkml:trace contextRef="#ctx0" brushRef="#br0" timeOffset="5132">2620 1828 384,'0'0'0,"-2"-5"128,2-6-72,-1 8-24,0-1-8,-1 0-8,1 0-8,-1-8 8,1 12-8,0-4-8,-2 1 8,-2 0 8,3-1-24,-3 1 0,1 1 8,0 2 0,-7-5 8,6 3 0,-6 2 0,7-3-8,-9 3 8,7 0 8,-9 0-16,4 1 0,-2 1 8,2-1 0,-3 0 0,-1 4 8,1-1 8,0 0-32,1 2 32,-1-1-8,0 7 8,0-8 8,-2 0 0,2 9 8,-1-10-8,-1 8 16,2-5 0,-1 6 0,0 0 0,0-7 8,1 9-8,1-8-8,0 8 8,1 0 0,0-2-16,0 0-16,0 2 8,1-1-32,0 1 8,5-1 40,-7 0-8,9-2-16,-7 2 32,8-1-32,-1 0-16,0-1 24,-1 2-16,1-8-8,1 11 8,2-12 0,-1 9 0,2-9-24,0 7 16,0-6 24,0-1-40,3 2 40,0-1 0,1-1-16,-1 1 0,1-1-32,1-1 24,-3-2-32,3 1 8,-3 0 48,3 0-48,-1-2 32,7 0 0,-8 0-16,1 0 0,8-3 8,-10 0 24,10-1-40,-9 0 16,9-1 16,-7 1-24,10 0 8,-11-9 0,12 10-16,-5-9 0,-7 9 8,13-1 16,-5-9-24,-1 10 0,2-10 16,-1 9-16,1-11 0,1 3 0,0 8 0,0-13-24,-1 6 0,1 7 16,-1-13-24,1 4 16,-1 0 8,0-2 24,1-1-24,-2 1 8,0 0 8,-1 1-32,-7 2 24,10 7 8,-9-12 0,6 13-8,-8-7 0,1 7 8,0-1 0,0-6 16,-1 11 16,0 0-16,-3-3-8,3 3 16,-3-3 0,3 3-16,-3 0 16,0 0 0,0 0-8,0 0 8,0 0 16,0 0-24,0 3 16,0 2-8,-2-1 8,0 1-8,-3 7 8,2-8 0,1 2 0,-3 6-16,1-6 16,0 5-16,0-6-16,1 7 32,-1-8-8,-1 9 0,1-7 8,0 8-16,0-8-16,-1 6-8,1-6 24,0 7-8,0-9 24,0 7 8,-1-6 0,2 0 0,-1 8-32,1-7 24,1-1-24,0 6-16,1-8 8,-1 2 0,1-1-16,-1-1 8,2 1 16,0-3-40,0 2-8,0 1 32,0-2-48,3-1-16,0 1 8,0-2-48,1 0 0,0 0 24,8 0 24,-9 0 16,8 0 32,-8-3 0,8 0-8,-7 0 8,8 0-24,-8 0-24,8 1-16,-7-3-96,10 3-200,-15 2 384</inkml:trace>
  <inkml:trace contextRef="#ctx0" brushRef="#br0" timeOffset="5133">2942 1833 376,'0'0'0,"-3"2"112,-1 1-48,0 2-16,-2 8-32,2-2 0,0-5-16,-2 9 0,2-2 24,1-2-16,0 2-8,0-7 16,2 9 0,-2-3-8,-1-8 8,2 13 0,-2-11-16,1 8 16,-1-9 8,0 7-8,0-8 0,1 7-8,-2-7 0,3 2 0,-3-2-8,3 1 32,-1-1-8,1-1-8,-2-2 16,3 0-8,-1-1 8,-1 0-8,2 0 16,0 0-8,-1 0-24,1 0 32,-1-2-8,1-1-24,0 0 0,1-1-8,0-1 0,0-7 0,0 9 16,0-1-24,2-10-32,1 11 32,0-14-16,1 13 24,0-13-8,1 4 8,6 0-24,-11-2 0,11 2 40,-8-1-24,1 1 16,8 0 0,-9-2 8,1 1 0,0 0-8,9-1 0,-10 1-24,8 0-16,-7 3 32,7-2-8,-6 0 8,6 2 0,-8-2 8,1 9-16,9-13 0,-10 13 16,8-7-24,-8 8 16,1 0 16,0 0-8,0 0 0,1 1 8,-1 2 8,-1-3 32,1 3 0,-1 0 24,1 0-24,0 0 0,0 3 40,1-2-24,-1 2-16,7 0-24,-8 1 8,1 0-32,9 0 0,-10 9 16,1-10-40,10 8 16,-10-7 0,9 2-16,-9 7 0,11-10-16,-11 2 0,10 0-40,-10 0-32,12 6-24,-5-9-40,2 1-24,-9-2 24,11 1 48,-10-2 40,10 0 48,-11 0 24,13 0-8,-12 0-16,9 0 0,-10-3-40,10 0-32,-3 0-224,-11 3 328</inkml:trace>
  <inkml:trace contextRef="#ctx0" brushRef="#br0" timeOffset="5134">3732 1097 8,'0'0'0,"0"0"88,0 2-32,0 1 16,0-2-16,0 2-8,0-2-8,0 3-8,-2-1-8,1 1 0,0 11 8,-1-13-32,-1 11 16,0-2 0,-1-6-16,0 10-8,-7-9 16,8 9-8,-1-9 0,-9 12 24,9-2 0,-8-2-16,8 3 32,-9-1 8,9 1 0,-10-2-16,10 1 16,-9 1-8,9-5-8,-7 5 8,6 3 0,-6-4-16,7-1-8,0-2 8,-1-2-8,1 0-8,0 1 24,1-1-24,-1-7 8,2 9-8,1-7 0,-1-1 0,1 7-8,0-10 16,-1 3-8,1-1-16,-1 0 16,2 2 0,0-3 0,0 1 8,0 0-8,0-1-8,0-2-8,-1 1 16,1-1 8,0-1-8,0 2 0,0 0 16,0 0-24,3-1 16,-3-1 0,0 2-8,3-2 0,-3 0 16,0 1 0,2-1-8,-2 1 16,3 1-8,0-1-8,0 1 8,0-2-8,0 0 0,1 0-8,-1 0 8,0 0 0,-1-3-32,1 3 16,1 0 8,1 0-8,6 0 8,-11-3-8,4 0-8,0 0-8,1 1 16,6 2 8,-7 0-8,7-3 0,-8 3 0,2 0-8,6-3 24,-7 3-24,0 0 8,8 0 0,-12 0-8,4 0 0,0 1 8,0 1-8,-1 1-8,0 1 16,0 1 8,-3 1-40,0 10 80,0-4-24,0 1 0,0 3 8,0-4 0,0 5 24,0-1-16,-2 1 40,1 4-24,0-5-24,-2 5 16,0-3-16,2 0 0,-2 2-16,0-1 8,0 0 8,-1-2-32,0 3 40,-8 1-8,8-2 0,-7 0 32,6-3 16,0-2 8,-6-1 0,5-2-8,-5 2-24,6-7 16,-7 8 24,7-3 56,-7-8-40,7 8 8,-9-8-24,3 1-24,5 7-8,-11-8-16,6 9 24,0-11-64,-3 3 32,2 0 8,0 1-40,-2 0 32,1 0-24,0-3 16,0 0-8,2-1 0,5 1 24,-8-2 0,9 0-16,-8 0 48,9 0-32,-8-5-24,8 1 16,-7-7 32,7 8-40,-8-1 8,9 0 32,-1-11-72,0 11 32,1-8 0,0-1-24,1 1-24,0 1 32,1 7-8,-1-16-56,2 9 8,0-3 0,0 0-8,0 1-8,3-3 48,1 2-8,-1-3-32,1 3 56,-1 0-8,1-2-24,1 4 24,-1-1 8,7-1-16,-8 1-8,1 0-8,8 2 16,-10 0-24,10 7 8,-8-9 24,10 9-72,-10-10 0,13 9 0,-5-10-48,2 11-24,-3-9-32,3 13-104,0-13-136,-1 10-64,3 0-72,-1-8 88,1 11 136,-1-4 136,1 0 104,-1-9-40,1 10-208,-16 3 336</inkml:trace>
  <inkml:trace contextRef="#ctx0" brushRef="#br0" timeOffset="5135">3921 1801 448,'0'0'0,"0"0"64,0 0-40,-1 3-8,-1 0-8,-1-1 8,2 3 16,0-1 0,1 0 8,0 0 0,0-1 0,0 0-8,2-2 0,1 4 16,0-4-32,0 0 8,0 2 16,0-3 0,1 2-8,0-2 16,0 0 0,8-3-32,-10 0 8,10 3 0,-9-4-16,9 0-8,-8-1 24,9 1-24,-9 0 0,11-9 0,-11 10 0,13-1-8,-13-7 0,13 11 24,-13-12-16,12 10-8,-5-3 16,-7-7-8,15 9-8,-15-11 0,11 11 8,-10-10-16,10 9 16,-4-9 8,-6 2-8,9 7-8,-11-13 8,8 12 0,-8-10 0,1 11 0,0-9 16,8 9-16,-12-8 0,2 12 8,1-12-16,-3 9 0,0-1 8,3-1 16,0 1-24,-3 0 24,0 1 0,0 0-8,0 3 0,-2 0 8,-2-3 0,0 3-16,-7 0 16,8 0-8,-3 0-8,-7 2 16,9 2 8,-7 0 0,0 9 8,-1-10 0,0 3 16,-1 6 0,0-7-16,-1 11 48,1-10-16,1 10 8,-1-2 32,2-3-32,-2 5-8,2-4-8,-1 4-8,8-1-24,-13 1 16,13 2 0,-10-1-32,10 2-8,-2-1 0,-7-1-8,10-1 8,-1-5-8,-2 3 8,2-1-8,1-2 0,2 3 16,0-10-24,1 10-16,0-9 8,0 6 40,0-7-24,0 0 16,0 8 16,2-11-24,-2 3 16,5 1 24,-1-4-32,-1 1 24,-1 0-16,3 0-8,6-1 24,-11 1-32,4-1 48,9 0-24,-10-1 0,10 0 16,-9 0 8,8 0 0,-7-2-32,9 2 32,-3-3-24,-7 0-8,11 3 16,-11-4-48,11 1-32,-3 0 40,-1-1 0,0 0 8,2-8 16,0 12 0,-1-11-16,1 8 16,0-1 8,-1-7-16,1 8 0,0-9-8,1 8 8,-1-7-16,-1 7 0,1-8 0,0 10 8,0-3-8,-2-6 16,2 7 0,-2-8-24,2 8 8,-2-10-24,-7 11 16,12-9 8,-12 9-8,12 0 32,-12-1-32,7-8 8,-8 10 16,1-1-16,0 0 8,1 0 16,-1 0-24,-1 0 8,0 3 8,-1-2-16,-2 2 0,0 0 16,0 0 0,0 0 0,0 0 16,0 0-16,0 1-16,-1 2 16,0 0 8,-4 1-8,1 0-8,-2 0 24,1 8-40,-8-8 8,10 9 32,-2-9-16,-7 10 0,9-8 0,-2 8 8,-1-9-16,0 8-16,1-7 40,-1 8-32,0-8 0,1 11-32,-1-6-24,2-6-16,-2 11-16,2-12 8,-2 8-32,2-10-88,0 4-32,1 0-40,0-2-64,2 2 80,-1-2 72,2-3 72,0 1 72,0-2 24,0 0-16,0 0-16,0 0-40,3 0-224,-3 0 320</inkml:trace>
  <inkml:trace contextRef="#ctx0" brushRef="#br0" timeOffset="5136">4685 1353 440,'0'0'0,"-1"-11"64,0 8 24,-1-10 16,1 13 16,1 0 16,-2-4-32,1 4-8,1 0-24,0 0-24,0-3-16,0 0-24,0 3-16,0 0-24,0 0 24,-1 0-16,-1 2 0,2-2-24,0 0-8,0 1-24,0 1-16,0 0-24,0 0-32,0 1 40,0-1 24,0 0 24,3 1 24,-3-2-16,0 2-240,0-2 296,0-1 0</inkml:trace>
  <inkml:trace contextRef="#ctx0" brushRef="#br0" timeOffset="5137">5176 1118 416,'0'0'0,"0"0"56,0 0 0,0 5 8,0-1 8,-2 7 16,1 2 8,-1-9-8,0 10-8,-1-1-16,0 0-16,0 1-16,0 1 16,-1 4-16,0-4-16,-7 4 16,6 2-8,-9-4-16,8 4 8,-8-1 8,9 1-8,-11 2 0,3 1-8,-1 1 8,-1-2-16,-2 5 16,0-1 16,0-2-16,1 3-8,-1-2 8,-1 2-8,1-1-8,0-2 8,2 5 0,-1-6-16,1 3 16,-1-2 16,3-2-24,-1 1 0,3-3 0,5-1 8,-8-4-16,10-1 32,-9 1-24,9-4-8,-7 1-16,6-2 16,1-6 16,0 6-16,0-7 24,1 0-16,1 1-24,0-1 40,-1-1 16,1-2-8,-1 1 8,3-1-32,0 0 0,0-1-16,-1 0 8,0 2 16,1-2-32,0 0 0,0 0 8,0 0-48,0 0-16,0 0-48,0 0-48,0 0-48,0-3 24,0 3 48,0-3 48,0 0 56,0 0 32,2 1-8,-2-1-8,0-1-8,0-1-24,3 1-128,-3 4 192</inkml:trace>
  <inkml:trace contextRef="#ctx0" brushRef="#br0" timeOffset="5138">4636 1761 288,'0'0'0,"-1"-2"96,-2 2-32,-2-5 8,3 2 24,-3 1 64,4-1 8,0 0-8,1 3 8,0 0-48,0 0-32,2-3-8,3 3-8,-1-3-32,10 3-8,-11-3-8,10 1-16,-9 2-16,11-3 8,-3 3 16,-1 0-16,3-3 0,0 0 0,0 0 0,2 1-8,-2-1 8,2 0-16,2 0-24,-1 0 8,-2 0 0,4 1-16,-2-1-24,2 0-8,1-1-40,0 1-16,1 0-24,-1 0-32,1 0 24,-1 3 32,0 0 64,0-2 32,-2 2-16,2 0-40,-3 0-136,-17 0 232</inkml:trace>
  <inkml:trace contextRef="#ctx0" brushRef="#br0" timeOffset="16278">5910 2277 8,'0'0'0,"3"-3"0,0-1 72,0-10-32,0 11 0,-3-1-8,0 0 8,2-1 0,-2-6 0,3 8 0,-3-1-16,0-7-16,0 11 0,0-5 16,0 1-16,0 0 0,0 0 8,0 1-16,0 0 8,0-1 0,-1 1 0,-1 0-8,1 0 0,0 3 16,-2-3-16,1 1 0,1 2 8,0-3-8,-2 3 0,0 0 0,0 0 0,0-3-8,0 3 0,-1 0 24,0 0-16,1 0-8,-1 0 16,0 0-8,-2 1-8,0 1 8,-5 2 16,10 0-24,-5 1 16,-5 6 8,6-8-24,-7 8 16,7-7-16,-6 7 8,7-5 0,-10 8-24,10-1 40,-8-7-32,8 9 8,-7-4 16,6 1-8,1 1 8,-1-2 0,-1 2 0,2-2-16,-1 0 8,1 0 16,0 1-8,1-1 0,2-7 8,-1 10-24,1-8 16,0 7 0,1-8 8,0 7-16,0-8 0,0 2 8,0-1-16,2 7 16,3-10-8,-3 4 0,3 0 0,-1-2-8,0 0 24,0 0-24,8 1 8,-10-1 0,3 0 0,7-1 8,-9-2-8,2 1 8,7-1-8,-9 1 0,10-1 16,-9 0-16,10-1-8,-10 0 24,10 0-16,-9 0 0,9-2 0,-3-1 0,-7 0 0,15-1-16,-8-1 32,0 1-24,4-7 8,-3 8 8,2-10-8,-1 9 0,-2-10 0,2 10 8,-9-12 0,12 12-8,-12-13 8,9 6-8,-9 7-8,9-15 8,-10 5 8,1 0-8,0 0 0,0-2 24,1-1-24,-3 2-8,1-1 24,-3-1-8,0 0 24,0 0 0,0 0 16,0 0-8,-1 0-16,-3 5 40,-1-4-24,1 3 16,-2 1-8,1-1-8,-1 2 8,-7-2-24,9 9 24,-7-12-24,7 12-8,-2-9 40,-7 9-32,9-7-8,-7 8-8,6-1-16,-6-1 0,6 3-24,-7-1 24,7 3-16,-8 0-48,9 0 16,-11 0-48,11 0-24,-8 1-16,7 3 16,1 1 40,-2 6 8,-5-5 48,10 8-80,-4-3-232,5-11 344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06.242"/>
    </inkml:context>
    <inkml:brush xml:id="br0">
      <inkml:brushProperty name="width" value="0.05" units="cm"/>
      <inkml:brushProperty name="height" value="0.05" units="cm"/>
      <inkml:brushProperty name="color" value="#ED1C24"/>
    </inkml:brush>
  </inkml:definitions>
  <inkml:trace contextRef="#ctx0" brushRef="#br0">1 1625 8,'0'0'0,"0"-3"0,3 3 0,0 0 0,-3-3 0,2 0 0,1 1 0,-3-1 0,3 0 16,0 0 0,-3 3 16,3-3 0,-3 0 0,3 3 0,-1-4 16,-2 1-16,3-1 8,-3 1-8,0-1-8,3 0 0,0 1 8,-3 0-24,3 0 0,-3 1 8,0-3-8,0 1 0,2 0 0,-2 1 0,3-1-8,-3 1 0,3 0 8,-3-1-8,3 0 0,-3-1 0,0-6 8,3 11-16,-3-4 8,0 1 0,0-1 0,3 0 0,-3-1 0,0 1 8,0 0-16,2-7 8,-2-1-8,0 9 8,0 1 8,0-3-16,0-6 8,0 8 0,0-8 0,0 8 0,0-8-8,0 8 16,0-8-16,-1 6 8,0 1 8,1-11-16,0 10 8,-2-9 0,1 10 0,1-13 0,-2 6 0,2 7 0,-1-13-8,1 4 0,0 9 8,0-13 0,0 4 0,0-1 8,0 1-8,0 0 0,0-1 0,0 10 0,0-16 0,0 6-8,0 3 8,0-5-8,0 4 8,3-4 24,-3 5-16,3-2 32,-3 0-16,0 10-32,2-11 32,-2 10-48,3-10 32,-3 10 0,3-12 0,0 5-32,0 11 16,0-11-8,-1 6-16,1 1 32,-3-11 8,3 10-24,0-7 16,0 0 0,1 8 0,0-13 8,0 17-16,1-11 32,-3 7-40,3-11 16,-1 11 16,0-11-24,7 10 0,-11-9 8,3 3 0,2 0-8,-1 8 8,0-10 8,-1 9-24,1-10 16,0 10 16,-1-13-24,1 5 0,1 8 16,-3-11-16,3 3 8,-2 8 0,-1-14 16,3 4-32,-3-2 8,3 5 24,-1-3-16,-1-2 0,1 12-8,0-16 16,0 7-32,1 9 16,-3-13 32,3 6-32,-1-1 8,0 8 0,0-14 8,1 4-24,-1 11 16,0-14 16,-1 6-32,1 6 16,0-12 24,1 6-24,-1 0 8,0 7-16,0-11 16,1 11-24,-1-8 8,7 7 16,-11-9-24,4 10 8,1-10 24,-1 10-16,7-12 8,-8 16-8,0-14 8,1 10-8,0-8-16,-1 8 32,1-11-24,1 10 8,-1-7 16,0 0-8,0 8 0,1-7-8,-3 7 8,3-11-24,-1 11 8,0-9 32,0 9-24,8-10-16,-9 11 24,-1-9 0,3 7-8,6-6 0,-11 7 16,4-9-32,0 9 0,1-7 48,-1 6-24,0-9 0,0 11-24,8-8 40,-10 7-40,3 0 0,-1-8 56,7 9-40,-11-1 0,12 1 16,-10-1 8,3 0-48,-1 0 0,9-1 40,-11-6-48,3 8 16,-1-1 40,9 0-16,-11-8-24,3 12 16,6-2 24,-8-3-32,1 3 0,7-1 40,-8 0-48,1 0 8,1 0 40,-1 3-16,7-3-24,-11 3-8,4-2 24,1-1-40,-1 3 8,0 0 56,0-3-40,-1 0-8,1 3 24,1 0 8,-1 0-32,-1 0 8,0 0 40,-1 0-48,1 0 0,0 0 56,0 0-56,0 2 24,-1-2 16,-2 1-40,3 2 0,-3-2 48,0 2-56,0-2 8,0 2 40,0 0-24,3 0-8,-3 1 8,0 0 16,0 1-32,0-1 0,0 2 40,0-2-40,0 0 0,0 2 32,0-2 8,0 0-32,0 0 0,0 1 32,0-1-40,0 0 0,0-1 40,0 0-24,0-2-8,0 3 16,0-1 24,0 0-48,0 1-8,0-2 40,0 1-32,3-1-8,-3 1 56,0 0-24,3-2-24,-3 4 16,0-3 8,3 0-16,-3 1-8,0 1 40,2-1-32,-2 0-16,3-1 40,0 0 0,-3-1-8,3 4-24,-3-1 32,3 0-32,-3-1-8,0 1 56,0 0-32,0 1-32,0-1 56,3 0-16,-3 0-16,0 0 16,0 2 8,0-2-16,0 2-16,0 5 56,0-6-40,0-1 0,0 1 16,-2 1-8,1 0 0,-1 5-16,1-7 24,-1 2-24,1 5-8,-2-7 40,0 2-8,2-2-24,0 8 8,-4-8 8,4 0-24,-2 7 24,0-9 16,2 2-16,-2 0-24,0 2 32,2-2-16,-2 0 0,0 1 0,2 0 0,-2 0 8,0 6-32,0-8 48,0 1-16,1 0-16,0 8 16,1-8 0,-2-1-8,2 9-8,-1-7 24,-1 7-16,0-8-24,1 12 64,-1-12-32,0 9-16,-1 1 24,1 0-24,-1-8 16,1 12-16,-1-4 32,-1-8-24,1 11-24,0-4 64,0-8-40,-1 8 24,1-2-16,0 2-8,0-9-8,0 12-8,-2-5 56,0-7-48,2 8 16,-2-7 16,2 8-16,0-10 8,0 12-16,-2-3 16,0-8 0,-5 12-24,7-11 56,0 11-24,-1-11-40,0 14 40,-7-5-16,8-1 0,-7 4-8,7 1 32,-2-4-24,0 2-24,-5 1 56,7-2-24,-8-2-8,8 4-8,-7 1 8,7-7-24,-2 8-40,-5-4 104,8-1-16,-1 1-16,-8-3 48,8 2-40,0-2-16,-9 3-24,10 1 0,-2-12-24,-7 14 8,9-12 56,-2 8 0,-8-8-8,10 9 16,-2-2 0,-1-9-24,0 12 16,-5-5 0,8-7 0,-1 12 0,-7-12 0,8 10-8,-3-9-8,-5 9 24,7-3-16,-2-5-16,-7 11 16,9-5 0,-2 1 0,-5 0-8,8-8 8,-2 12-8,-7-5 0,8 2 8,-7 1 0,7-3-8,-2 3 8,0-1 8,-5-1-16,8 0 0,-1-2 8,-2 2 0,-5-8-24,8 12 40,-1-5-8,-2-8-8,2 9 24,0-9 0,-2 7-24,2-8 8,0 1 8,-1 8-16,1-11 0,1 3 16,0 2-8,1-2-24,-3 0 8,4-1 8,-2 0 8,2-2 0,-1 1 0,1 1-24,0-2-8,1-1 16,-2 0-16,2 0 16,0 0-24,0 0-8,0 0 0,0 0-16,0 0-16,0 0-16,0-3-8,0 0-32,0 1-16,3-3-8,0 1-8,0-9-32,1 11-8,-1-3 32,8-10 16,-8 10 56,8-11 40,-7 3-16,12-1-328,-5 1 384,-11 13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15.066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59 1524 8,'0'0'0,"3"0"0,-1-3 0,1 3 0,0-3 0,0 3 0,0 0 0,-1 2 0,1-2 0,0 0 0,0 0 0,-3-3 0,3 3 0,0 0 0,-1 0 8,-2 0 8,0 0 0,0-3 0,0 0 16,0 3 8,0 0-8,0 0 8,0 0 0,0 0-8,0 0 0,-1-3-8,0 3-16,1-3 0,-2 3 0,1 0 0,-1-2-8,1 2 8,0 0 8,-1 0-8,1 0 8,-1 0 16,1 0 0,-1-3 0,2 3 8,-1-3-16,0 3-8,-1 0 8,1 0-8,1-3 0,0 0-16,0 3 16,0 0-24,0-3 8,0 3 16,3-2-16,-3-1-8,2 3 16,1-3 8,-3 0-8,0 0 0,3 0 0,0-1-8,-3-7 0,3 11 8,-3-4-8,3-1 8,-3 1-8,0-8 16,2 9 0,1-9-16,0 12 16,0-4-8,0 0 0,-3-7 16,3 11-8,-3-12 0,0 9 0,2-8 0,-2 8 8,3-8-8,0 11 8,0-4 0,-3-9-16,3 10 0,-3-1 16,3-9-16,-3 9-8,0-7 24,2 8-16,-2-11-16,0 14 32,0-11-16,0 8 0,3-9 0,-3 8 8,0-7-8,0 0-8,0 8 8,0-9-16,3 8 0,-3-9 16,3 9 8,-3-10-16,3 3 0,-1 7 0,1-12-8,0 3 8,0 9 0,-3-9 8,3 9-8,1-10 0,-1 10 8,1-10-8,0 9 40,-1-12 8,0 13 16,1-13 8,0 13-64,1-9 32,-1 9-48,-1-11-24,1 10 56,-1-12-24,1 5-32,0 7 56,8-7-8,-12 7-16,2-7 0,3 9 24,-1-10-24,0 10-16,0-8 56,1 8-40,-1-11 0,0 14 0,-1-4 8,1-9-8,-1 10-40,0-1 80,1-7-40,-1 6 0,0 1 16,0-7 8,-1 7-24,-2-1-8,0 1 56,3-10-64,0 14 8,-3-11 40,0 7-24,3-9-24,-3 10 40,3-1-24,-3-10 0,2 11 0,1-1 40,-3-9-24,3 10-40,0-1 80,0-9-48,0 9 0,-1 0 0,-2-8 0,3 8-16,0 0-24,0-7 72,0 8-56,0-9-16,-1 10 56,1-3-24,0-10 8,1 15-8,-1-4 0,0-12 0,0 13-32,0-1 72,1-9-32,-1 9-40,-1 0 56,1 0-24,0-12 8,1 13-24,-1-1 40,1-10-24,-1 10-32,0-8 72,1 8-32,-1-12-16,1 14 0,1-3 8,-3-9-8,1 11-32,0-1 64,0-10-16,0 11-32,-3-1 72,3-9-48,-1 9-8,1 0 8,0 0 8,0-11 0,0 13-16,0-3 48,-1-7-40,-2 7-8,3 1 24,-3 0-24,3-10 16,-3 14-16,3-4 40,-3-1-16,3-7-32,-3 12 56,2-5-40,1-9 8,0 14-8,0-3 8,0-8-8,1 11-40,-1-3 80,0-1-40,1-7-24,0 11 56,0-4-32,1-8 8,-1 12-16,0-3 16,0-8-8,1 11-24,-1-4 56,0-7-16,0 8-40,1-1 56,-1 1-24,0-10 8,0 13-24,0-4 16,1-8-8,-1 10-56,0-1 96,0-1-48,1-1 8,-1 1 24,0 0-8,-1 0 8,0-1-80,0 1 88,-1 0-40,3-7-32,-2 11 64,1-5 16,0-7-24,0 9-48,0-1 40,1-8-16,-1 9-64,-1-8 112,1 8 8,0-9-104,8 9 64,-10-1 24,1-11-8,1 15-32,1-11 48,-1 8-16,-1-1-88,0-7 96,-1 8-32,1-1-8,0-1-8,1 3 56,-1-1 0,1 0-80,-1 0 88,0-1-24,0 1-56,1 3 32,0-3 16,-1-1-32,1 1 0,-1 3 24,0-3 8,0 3-72,0 0 64,-1-2 16,1 2-80,0 0 56,0-3 0,0 3 8,0 0-32,-1 0 48,-2 0 8,3-3-80,0 3 80,0 0 8,-3-3-24,3 3-8,0 0 16,-3-3-8,2 3-64,1 0 64,-3-3 8,3 3-80,-3 0 72,3-2 16,0 2-64,-3 0 8,0 0 8,3 0 32,-3 0-40,2 0 56,1 0-8,-3-3-72,3 3 64,0 0 24,-3 0-16,3 0-40,-1 0 32,-2 0 0,3 0-88,0 0 80,-3 0 0,0 0-40,3 1 48,0 1-8,-3-2 8,3 1-80,-3 0 64,2 1 32,1-1-80,-3 1 80,3-1-8,0 0-40,-3 1 0,3-1 48,0 1-16,-3-1-40,2 1 32,-2-1 24,3 0-64,-3 1 40,3-1 56,-3 1-56,3-1-16,-3 0 16,0 1 16,0-1-72,0 1 72,0 0 8,0 0-48,0 2 8,0 0 32,0-1-8,0 1-64,0 1 80,0-1 0,0-1-64,0 1 48,0 0 32,0 0-56,0 1-8,0-1 16,0 0 16,0 0-40,-2-1 40,1 1 40,0-2-120,-1 1 48,1 1 40,-1-1-32,1 1-16,0 0 32,-1 0 32,1 1-96,-1-1 80,1 0 24,0-1-64,-1 1 8,1 2 64,-2-2-40,1 0-40,0 8 64,-1-11 16,0 3-64,-1 8 48,1-10 24,0 3-96,0 6 72,0-7 32,-1 0-32,0 9-8,1-9-16,0 8 8,-1-8-56,1 9 48,0-9 16,-1 9-32,1-9 16,1 11 0,-3-10 0,2 6-32,-1 0 48,0-6-16,1 6-40,-1-7 32,0 10 16,-1-10-16,1 9 8,0 0 0,0-9 0,-1 7-48,1-6 40,0 7 24,-2-7-32,1 10 32,0-4 32,1-6-24,0 9-48,0-1 24,0-8-16,-2 11-48,2-2 64,-2-3 32,0-5-32,1 9 0,0-2-8,0-9-8,-1 10-32,2-1 56,-2-9 0,2 9-40,0-9 24,0 10 8,-1-11-8,1 9-16,1-1 16,-1-7 8,0 7-48,-1 1 56,3-8 16,-3 7-56,1-6 24,0 7 48,0-8-40,-1 9 16,1 1 0,0-9 0,0 9-40,-2-3 48,0-5 24,1 6-64,-6 0 16,8 2 0,-3-9-8,-5 11-16,8-1 40,-3-2 0,1 0-56,-7 1 32,9-1 0,-1-2-24,-7-5-8,8 15 40,-1-10 0,-7 2-16,8 5 64,-2-12 32,1 11-56,-1-6 8,-1-5 16,-5 8-48,9-10-16,-2 15-24,0-14-48,0 8-40,-1-2 56,1-8 72,0 3-16,0 6 8,-1-7 16,3-1-32,-1 0-8,0 10 48,0-11-32,-1 11 16,1-10 32,0 1-40,-1 0-16,0 0 8,-1 6 8,1-10-8,0 4-8,0 10 24,-1-11-16,3 2-8,-3 5 16,1-9 16,0 2-8,0 2 8,-1 9 8,1-4-24,0-6-8,-2 10 16,1-11-8,0 11 8,0-10 8,-1 9-8,2-9 0,0 6-24,-2 0 40,0-7-32,1 12 0,-1-10 24,0 5-16,1-5-24,-1-1 32,2 9 0,0-9-24,-1 6 8,1 2 16,0-9-16,-2 9-8,2-9 32,0 0 0,0 7-24,-1-9 8,1 9 16,1-8-32,0 1 0,-1 9 24,0-12-16,0 11 16,-1-8 0,1 1 16,1 1-32,1 0 16,-3 7 16,3-11-40,-1 10 16,-2-8 0,3 0 8,-3 7-16,3-8 8,-3 1 16,2 2-16,1 0 16,-3 6 16,4-7-16,-3 6-24,1-7 24,0 1 0,-1 7-8,1-9 24,0 3-16,-1 5-8,3-8-8,-2 2 0,0 1 0,0 5-16,-1-8 16,0 2 16,1-1-16,0 0 8,0 0 0,2 2-16,-2-2 8,1 0 24,0 1-8,0-4-24,-1 3 16,2-2-8,0-1-8,1 2 0,-2 0 0,1-2-16,1 1 24,0-1 16,0-1 0,0 1-24,0-1-8,0 0 24,0 0-24,0 0 0,0 0 16,0 0-16,0 0 0,0 0 16,0 0-24,0 0-16,0-2 56,0 2-16,0-3-8,3 3 24,-3-3 0,0 0-40,2 0 40,-2-1 8,3 0-48,0 0 32,-3 1 8,3-2-24,-3 1-16,0 1 24,3-8 8,-3 8-8,3-1 17,-1 0-9,1-9-32,0 9 0,-3 0 40,3-11-32,0 13 8,0-11 0,1 0 0,-1 9-8,-1-13-17,3 13 50,-1-10-50,0 2 33,0 8 9,1-13-25,-1 6-1,0 0 1,0-4 33,8 3-25,-12-1 8,2 0 0,1 2-24,0-3 8,0 0 32,1-2-16,0 1 0,1-1-8,6 1 0,-11 0-8,4-3-16,0 5 32,8-1-16,-9 0-9,1 0 9,7-3 8,-8 1 8,1 0-24,9 1 32,-10 3-32,1-5-8,0 5 24,7 0-8,-8-4 0,2 3 8,6-1 24,-8 0-40,1 0 105,0 10-73,9-13 64,-10 3 8,1 1-144,10-1 144,-11 0-104,1 1-64,7-1 48,-8 1-24,1-2-8,9 10 64,-10-12 48,1 6-80,8-2 7,-10-1 82,3-1-73,7 1-8,-9 1 40,8 0-32,-6-4-1,7 5 26,-9-3 7,9-2 0,-10 5-65,10-4 74,-8 1-9,7-4-16,-7 7 8,9-3 8,-10-1-32,8 11-16,-8-15 128,10 6-88,-9-1 0,7-2 24,-8 3-40,9-2-24,-10 5 40,1 0 24,1-6-32,8 3 0,-12-1 48,4 0-40,7-1-64,-11 2 72,4 1-24,1-3 24,-1 4 16,0 1 24,0-2-48,1 2-64,-1 7 112,0-15-64,-1 7 16,0 7 8,1-7 8,-1 0-24,0 9-8,0-9 72,-1 8-40,3-11-16,-1 11 56,0-10-32,-1 10-48,0-9 24,0 10-8,-1-9-24,1 9-24,0-10 88,0 9-24,1-12-40,0 13 72,1-1-56,-1-7 0,0 8-64,0-1 80,1-8-32,-3 10-48,1-3 136,0-6-32,0 7-32,0 0-16,-1-10-48,1 11 48,0-2-40,0-6 128,0 8 40,-3-1-184,3-7 88,-3 8 16,2-1-56,1-1 0,-3 1 64,0 0-40,3 0-64,-3-8 128,0 12-40,0-4-80,0 0 72,-1 0 64,-1-1-72,1 3-32,-1-1 96,0-1-80,-1 1-64,0 0 144,0 3-24,0-3-88,0 3 40,2-3 8,-2 3-32,0 0-64,1 0 152,-1-3-56,0 3-88,0 0 112,2 0-16,-1 0-32,-1 0-16,2 0 104,-2 0-64,2 0-72,-2 0 128,2 0-24,-1 0-104,1 0 80,-1 0 24,1 0-56,-1 0-32,1 0 72,0 0-16,1 0-120,-2 0 168,2 0-8,-1-2-80,-1 2 24,2 0 24,-1 0-40,1 0-48,-1 0 144,1 0-40,-2 0-96,2 0 88,-1 0 56,-1 0-104,2 0 16,-1 1 56,1-1-64,0 1-56,-1-1 120,1 2-16,-2-2-112,2 1 104,0 1 32,0-1-40,0 1-72,-1-1 104,1 0-40,0 2-96,-2 1 168,1-1-32,1 0-88,0 1 32,0 1 64,0-1-48,0 0-80,-2 0 136,0-1-48,-1 1-136,0 1 144,2-1 16,-2 0-96,1 2 64,1 6 24,-2-7-24,2 6-104,-2-5 144,1 8-24,1-3-128,-2 3 176,2-1-48,-2-2-48,0 3 16,0 2 16,-1-2-16,0 2-40,0 0 112,2-1-80,-2 0 0,1-1 32,-1 3-8,0-5 0,-1 3-32,1 2 32,0-6-32,0 3-48,-1 1 80,3 0 0,-3-2-48,1 2 40,-1 2 8,-1-4-24,0 3-32,1 1 56,-1-5 16,0 4-56,2-1 56,-2-1 32,1-1-56,0 0 8,0 5 8,1-6-40,-2 2-40,0 3 80,1-12 0,0 12-64,0-4 48,-1 3 24,0-11-24,2 15-24,-1-3 40,-1-13-40,0 13-40,1-4 104,0-8-16,0 8-48,0-7 48,1 9-8,0-10-8,0 7-16,0 0 24,-1-10 0,-6 10-72,10-8 56,-4 2 32,1-2-48,1 0 8,0 9 32,-1-13-8,1 3-64,-1 1 64,0-3-48,1 2-8,-1 0 56,2-2 8,1 1 48,-2-1-96,0 2 56,2-2-32,-2 1-56,2-1 80,-1-1 8,1 0-64,-1 0 32,1 2 40,0-2-40,1 1 32,-2-1-32,2 0-72,-1 0 80,-1 0 32,2-3-48,0 0 0,0 3 16,0-2-24,0-3-40,0 5 96,0-12-40,0 9-56,0-1 48,0-11 32,0 4-16,0 7-32,3-7 48,-3-2-40,3 2-24,0 6 64,0-13 8,0 2-72,1 2 24,0 0 32,0-3-24,0 0-8,1 5 8,-1-7 16,0 1-96,0 1 80,9-3 24,-13-2-72,4 2 24,9 1-16,-13-5-9,11 0-39,-8 3 64,1-6-24,1 3-56,7 3 0,-12-2 56,5-1-40,6 2-8,-11 3 48,4-3-48,0 4 8,1 1 48,-1 0 48,-1 1-40,0 5 8,-3 7 56,2-13-16,-2 12-8,3 1 32,-3-7-24,0 11-56,0-3 80,0 0 16,0 0-64,0 3 40,0 0 8,3-3-16,-3 3 0,0 0-8,0 0-64,0 0 64,0 0 24,0 0-24,0 0-24,0 2 8,0 1-32,0 2 40,-1 7 40,-1-8-72,1 11 24,-2-2 88,0-2-80,2 2 8,-4 4-8,3 0 0,-1 0-16,-1 3 32,1 0 56,-1-2-72,-1 3 8,1 2 8,1-3 8,-1 2-56,0 6 56,0-4 16,-1 3-56,1 2 48,0-5 48,0 0-48,-1-2-16,1 5 48,0-4-40,0-1-32,1 5 24,-1-6 32,1 0-56,-2 1 32,1-1 56,0-3-48,-2-1 0,1 7-8,0-7 8,1 0-64,0 4 56,0-7 112,0 3-88,-1 0 33,1-1 31,0-3-80,0-2-40,-2 7 24,0-12-80,2 11-24,0-4 72,0-9 32,-1 10 8,1-8 0,0 11 32,1-6-64,2-6 16,-4 12 32,3-12-24,-3 6-8,2-7 16,1 0-16,0 2-24,1-2 64,-2 1-32,2-1-32,-1-3 40,1 3-32,1-2 16,0-1-16,0 1 16,0-1-32,0-1 0,0 0 32,0 0 8,0 0 0,0 0-8,0 0 24,0 0-8,0 0-40,0 0 32,0 0 0,0-3-32,0-1 24,0 1-8,3-1 0,-1 0-8,-2-8 32,0 8 0,3-7-48,-3 0 16,3 8 24,0-9-40,0 8 16,0-8 24,-3 0-40,0 8 24,2-12 0,-2 12 0,3-11 88,-3 3-56,3 8 48,-3-13-8,0 4-128,3 1 32,-3-2 48,3-2-104,-3-1-8,0 3 48,0-3-64,2-1 56,-2 5-8,0-4 48,3 1-56,-3 1-1,3-2 130,-3 0-97,0-1-1,0 4 42,3-3-42,-3-2-31,3 5 24,0-3 88,-3 2-96,0-1 56,2 1 64,1-2-88,-3-2 16,3 6 0,0-1 0,-3 0-32,0 1 16,3-1 48,0 2-48,-3-2-16,2 1 56,-2 0-8,3-1-32,0 10 8,0-12 32,0 3-64,0 9 0,1-13 96,-1 6-72,1 0 24,0 6 8,0-10 0,8 4-56,-12 6 32,4-12 56,0 6-88,7 0 40,-11 7 32,5-15-40,-1 6-24,0 11 32,0-12-24,8 2-16,-12 8 16,4-13 40,0 4-16,0 1-48,1 7 96,-1-9-48,0 3-16,-1 7 32,1-9 48,-1 9-40,0-8-40,0 10 104,-3-3-48,2-7-96,1 12 48,-3-5 24,3-9-96,-3 14 56,3-4 104,0 0-104,-3-7-40,0 11 112,3-5-24,-3 1-96,2 1 72,-2 0 40,3 1-64,-3-1-16,0 0 136,0 3-80,3-3-72,-3 0 112,0 3-32,0-3-56,3 3-8,-3 0 88,0-2-72,0 2-40,0 0 144,0 0-56,3 0-104,-3 0 112,0-3 0,0 3-72,0 0 16,0 0 96,0 0-88,0 0-48,0 0 136,0 0-32,0-3-56,0 3 32,0 0 57,0 0-89,0 0-25,0 0 122,0 0-65,0 0-89,0 0 106,0 0 7,0 0-88,0 0 40,0 0 64,0 0-88,0 0-65,0 0 170,0 0-65,0 0-81,0 0 105,0 1-24,0-1-24,0 2-16,0 1 137,0-2-113,0 0-57,-2 1 138,2-1-49,0 1-56,0-1 8,0 0 72,0-1-80,0 2-9,0-1 122,0-1-65,0 2-121,0-2 146,0 1-17,0-1-56,0 0 15,3 2 50,-3-2-41,0 1-73,0 0 210,0 2-113,0-1-56,0 0 88,0 3 24,0-4-72,0 3-16,0 2 96,0-2-112,0 0-40,0 1 160,0 0-24,0 0-128,0-1 144,0 1-64,0-2-80,3 2 64,-3 0 56,0-1-48,0 1-56,0 0 112,3 0-88,-3-3 24,0 3 0,3-1 24,-3-3-8,2 4-56,1-1 128,-3-3-128,3 1 0,0 0 64,0 0-8,0-2-8,-1 1 8,1 2 16,0-3-32,0 1-8,-3 1 64,3-1-24,-1-1-80,1 2 96,2-1-32,-3-1 0,3 2 0,-1-1 32,0-1-24,0 0-64,1 0 104,6 0-56,-11 0-16,3 0 32,1 0-24,0-3 8,9 3-40,-10 0 80,1-4-8,7 1-88,-8 3 96,1-3-32,8 0-56,-12 1 64,12 2 8,-9-5-24,10 1-8,-9 1 64,7-1-56,-6 0-48,6 1 72,-7 0-16,9-1-40,-10 0-8,9 1 64,-7-1-8,9-1-104,-10 3 104,7-3-24,-6 1-88,6 0 88,-8 0 48,9-8-40,-7 12-80,7-3 144,-9-1-48,9 0-128,-10 0 120,10 0-24,-8-1-56,7-6 24,-8 11 104,8-4-56,-8-1-72,1 1 128,8 0-24,-9 0-120,-1 1 104,3 0 48,-1 0-104,7 0-8,-11 3 56,3-2-8,0-1-88,-3 3 152,3 0 0,-1-3-152,1 3 112,-3-3-48,3 3-56,-3 0 128,3 0-144,-3 0 112,0 0 32,0 0-80,0 0 0,0 0 88,0 0-136,3 0 104,-3 0-8,0-3-152,0 3 192,0 0-72,0 0-16,0 0 64,0 0-56,0 0-104,0 0 160,0 2-32,-2-2-48,1 1 32,-1 1 64,1-2-64,0 1-64,-1 0 120,1-1-56,-1 2-64,-2-1 96,1 1 32,1-2-104,-1 1 24,0 0 88,0 1-72,0-1-72,2 1 104,-1-2-8,0 1-104,-1 1 112,-1 0 32,1 0-72,0 1-24,-1-1 96,1 0-56,0-1-88,0 1 120,0 0-8,-1 0-64,0-1 24,0 4 88,-1-4-48,1 0-64,0 4 104,-2-1-48,-5-3-120,7 4 112,-1-1 24,0-1-88,-1 1 16,-5 1 88,7 0-40,-2-1-88,-5 2 112,6-2 16,-6 0-128,7 0 144,-9 1 24,9-3-128,-7 3 64,6-1 16,-6-1-32,7-1-32,-7 1 48,6 2 0,-7-4-104,7 2 104,-7 1 0,7-3-24,-6 1 16,10 2-8,-4-2 8,-6-2-64,10 1 96,-5 0-16,0-1-96,1 2 64,1-1 24,-1-1-24,1 2-8,0-1 8,1-1-8,0 0-48,0 0 80,1 0 40,0 0-104,1 0 40,-1 0 16,1 0-64,-1 0-8,1 0 64,-2 0-8,2-3-24,-1 3 24,1 0 40,0-4-48,-1 1 8,1 3 56,-1 0-72,2-3-24,-1 3 24,0 0 32,-1-3-56,1 3 40,1 0 80,0 0-64,-2-2-16,1 2-8,-1 0-64,1 0 104,1-3 24,-1 3-96,1 0 24,0 0 24,0 0-48,0 0 56,-2 0-8,2 0-72,-1 0 64,1 0 40,0 0-32,0-3-32,0 3 64,0 0-56,0 0-16,0 0 56,0 0 24,0 0-104,0 0 48,0 0 48,0 0-56,3-3 16,-1 3-8,1 0 24,2-3-64,-1 0 88,0 1 8,0-1-48,0 0-48,8 0 32,-9 0 48,1 1-96,10-1 112,-11 3 0,9-5-112,-9 3 40,9-1 96,-8-1-56,10 1-64,-10 0 64,10-1-40,-9-8-32,6 12 40,-7-4 96,7 0-120,-8 0 32,9 1 96,-10-1-56,3-1-64,6 3 48,-8-1 24,1 0-104,0 0 40,-1 0 40,0 0-64,0 3-16,0-2 88,-1 2 0,-2-3-72,3 3 168,-3-3-24,0 3-104,0 0 16,0 0 8,0 0-8,0-3-32,0 3 48,-1 0 16,-3 0-88,1 0 64,-2 0 88,1 0-160,-1 0 0,-7 0 88,8 2-56,-10-1-48,3 3 64,-1 0 8,1 2-56,-2 0 16,1-1 152,-3 0-128,0 6-32,1-5 80,-2-2-16,2 7-56,-1-7 0,-2 1 72,0 6-120,0-7 64,0 0 72,0 2-96,1 0 0,-1 5 48,0-10-16,2 2-8,-1 9-8,2-11 56,0 3-48,0 0 8,3 1 88,-2-3-104,2 0 32,5 2-16,-7-2 24,9-1-8,-2 3 8,-5-2 64,8-2-104,-1 0 32,0 1 16,-1-1-8,3 0-40,0 0 40,1 0-8,1 0-48,0 1 32,0-1 56,0 0-72,0 0-8,4 0 88,0 0-64,9 0 32,-9 0-16,9 0 24,-9-2-8,15 2-24,-7-5 72,4 1-48,1-7-16,0 11 8,3 0 96,-1-11-144,2 11 32,1-12 80,-1 9-128,0 1 48,2-3 64,-2-6-8,-1 8-48,1-1 96,-1 0-40,1-1-64,0-6-32,-1 8 96,0-1-56,-2-9-64,2 11 128,-2-10-40,2 9-48,-2-8 16,1 8 80,-2-1-136,-2-7 8,1 11 128,-1-4-88,1-9-32,-2 13 80,-1-4 8,-2-1-80,0 1 8,0 0 88,-6 0-96,9-8 16,-11 12 96,1-3-24,0 1-88,7 2 40,-11-3 88,3 3-112,0 0 8,-3-3 112,0 0-112,0 3-32,3 0 96,-3 0-16,0 0-72,0 0 32,0 0 72,0 0-88,0 0-32,-2 0 128,1 0-56,0 0-72,-2 0 80,0 0 0,0 0-80,0 0 16,1 0 152,-1 0-120,0 0-32,0 0 112,-1 0-72,1 0-64,0 2 56,-1-2 64,0 0-96,-1 1 48,1 0 88,0 1-72,1-1-88,0 1 112,0-2-8,1 0-88,-1 1 40,-1 0 56,1-1-96,1 2-16,0-1 160,0 1-96,-1-1-32,0 1 40,2-2 40,-2 0-72,0 2 0,1 0 112,0-1-120,-1 1-8,1-1 80,-1 0-24,-2 1-96,1-1 64,0 2 72,0-1-88,0 2-8,-1-1 128,-6-1-56,7 1-104,-2 1 168,0-2-80,1 1-64,-1 1 64,-5 0 32,7 0-88,-1 1-48,-6 6 160,8-10-80,-2 4-40,-8 7 72,9-7 32,-8 0-56,7 9-8,-8-8 104,9 8-104,-10-3 0,9 1 128,-9 0-72,9 1-96,-10 3 80,4-1-32,5-2 8,-8 4 0,3-2 80,5-2-56,-8 3-88,9-1 136,-10-1-104,10 2 16,-8 1 16,9 1 8,-9-4-32,8 3-32,-10 2 104,11-5-64,-9-1-32,9 1 80,-7-2-16,7-9-64,-1 14 56,0-6-32,-1-8-40,2 11 16,-7-9 72,8-1-32,-2 2-56,1 5 80,0-7-40,0-1 40,0 3-24,-1-1 32,2-3-40,1 2-64,0-1 144,1-2-104,-1-1 24,1 2 16,1 0 16,0-2-8,0 0-32,0 0 64,0 0-72,0 0-32,0-2 72,3-1-56,0 3 40,-1 0 8,3-13 0,-1 13-48,9-4 72,-11-12-40,3 12-40,9-7 96,-11 6-24,9-14-16,-7 14-8,10-10 40,-4-1-48,2 4-48,-1-3 104,-1 0-56,-7-1-16,14 4 0,-6-1 8,0-4-40,1 4-40,0 1 120,0-5-80,-1 2-24,1 1 96,0-1-40,-1-1-40,0 5-16,0 0 48,0-3 0,-1 2-24,0 1 120,-6 0-56,9 6-112,-11-6 120,8 8-16,-8-1-24,0 0 40,1 1-16,0-1 16,-1 4-120,0-3 152,-1 3-48,-2 0-96,0 0 136,3 0-24,-3 0-8,0 1 40,0 1-88,-1 2-8,-3 0 72,1 2 0,-1 0-48,-1 8 0,1-9 56,-9 7-24,9-1-32,-7 2 80,7-2-40,-9 0-96,7 3 112,-6 0-16,6-8 0,-8 14-8,8-5 48,-8-2-56,8 1-80,-8 2 136,3-3-56,0-1-8,5 1 8,-8 3 16,2-11-24,8 14-40,-11-1 104,9-7-80,-7 2-48,8 1 96,-8-3-8,9-5-48,-9 12 48,9-5 0,-8-9 16,10 9-40,-10 0 64,8-10-40,0 8-104,-2-5 96,2 6-8,0-9-8,0 3-16,-1 8 40,2-14-64,2 4-24,-2 2 128,0-2-48,1-3-8,-1 2 24,1 1-8,1-2-8,1-1-48,0 4 56,-2-5-16,2 0-72,-1 0 120,1 0-24,0 0-72,0 0 72,0 0 24,0 0-32,0 0 8,0 0 24,0-5-80,0 2 72,0-1 0,3-8-32,0 9 8,0-2 8,-1-10 0,1 11-48,1-10 88,1-1-8,-1 1-80,0 0 56,0 1-16,1-5-8,-1 3-56,0 3 72,0-8-32,1 3-32,-1 1 72,0-3 0,-1 1-72,0 2 32,1 2 64,-1-4-88,0-1 40,-1 5 0,1-6 0,-3 2-80,0 3 56,0-2 40,0 0-56,0 1 40,3 3 24,-3 1-24,0-2-64,0 9 72,0-12-8,0 6-40,0 8 16,0-1 40,0-9 16,0 10-128,0 1 136,0-3-40,0 1-112,0 0 120,0-7 80,-1 8-112,1 0 8,0 3 96,0-3-88,0 0-32,0 3 40,0-2 16,0-1-136,0 3 80,0-3 136,3 3-112,-3 0-40,2 0 72,-2-3-24,0 3 8,3 0 48,-3 0-24,3 0-96,0 0-56,-3 0 184,3 0-64,-3 0-56,0 0 104,2 0-16,1 0-64,0 0 48,-3 0 64,3 0-144,0 0 32,-3 0 72,3 0-32,1 0-56,-1 0 64,-1 0 16,1 0-128,-3 0 56,5 0 80,-3 0-56,1 0-32,0 1 104,0-1-56,0 0-56,-3 2 80,2-2 40,1 0-120,0 1 32,0-1 96,-3 0-80,3 0-24,-3 0 56,3 0-16,-1 0-120,1 0 104,0 0 56,-3 0-120,4 0 40,-1 0 88,0 0-40,0 0-64,-3 0 80,0 0 0,0 0-104,0 0 64,0 0 120,0 0-128,0 0 0,0 0 64,0 0-32,-2 0-48,1 0 64,0 0 24,1 0-128,-2 0 48,-1 0 72,1 0-32,-1-3-88,0 3 72,-1 0 16,1 0-96,-1 2 56,-2-1 96,0 1-112,-6-1-16,7 2 160,-6-2-88,7 1-80,-2 2 48,-7-1 48,9 0-120,-10 1 64,8-1 136,-9-2-168,11 2 16,-9 0 64,9-2-8,-9 1-112,9 0 96,-10 0 56,9-1-144,-7 3 88,7-2 64,-6-1-64,7 1-96,0 1 144,-8-2-88,9-1-32,-1 3 88,0-2 32,0 1-72,0-1-8,-1 0 128,2-1-136,2 0 16,0 2 32,-2-2-32,1 0-16,1 0 56,1 0 32,0 0-72,0 0 16,0 0 24,0 0-8,0 0-56,0 0 40,0 0 16,0 0-32,0 0 16,0 0 64,0 0-104,3 0 96,-3 0-56,3 0 0,-3 0 24,2 0 32,1 0-96,0 0 96,0 0-16,1-3-80,0 3 80,1-3 0,-1 0-72,9 3 72,-13 0 40,11 0-48,-7-2-80,7 2 80,-6-3 16,7 0-96,-7 3 48,7-3 80,-7 0-128,12 3 48,-6-3 128,0-1-104,-7 0-56,15 1 72,-15 0 24,13 0-128,-6 1 64,1-1 72,-1 0-120,0 0 8,2 0 160,-2-1-104,0 0-72,1 1 72,-8-1-16,12 0-24,-12 1 16,10 0 136,-11 0-120,8 0-40,-8 0 112,1 1-32,0 2-88,1 0 48,-1-3 48,-1 3-104,-3 0 40,0 0 120,0 0-88,0 0-56,0 0 120,0 0 8,0 0-96,0 0 24,0 0 56,-2-3-184,-1 3 32,-1 0 184,0 0-112,0 0 16,-2 1 0,-5 1 16,7-1-64,-2 3-16,-8 1 152,9-3-144,-7 3 8,0-1 136,7 0-56,-9-1-112,2 1 72,8 1 32,-10-1-96,3 0 8,5 0 112,-8 0-80,8-1-72,-8 3 192,9-2-104,-10 0-88,11 1 72,-10-1 16,10-3-48,-9 2 24,7 0 96,-6-2-120,7 1 16,0 1 80,-7-2-40,10 0 8,-4 1 8,-5-1 56,8 1-72,-1-1 8,-1-1 40,1 0-72,0 0-56,1 1 40,-1 1-8,2-2 32,0 1 8,-1 1 72,1-2-72,1 0-64,0 0 136,-1 0-88,1 0 24,-1 0 0,2 1-8,-1-1-48,1 0-8,-1 2 120,-1-2-88,2 0 8,0 0 32,-1 0-24,1 0-40,0 0 40,-2 1 8,2-1-16,-1 0 8,1 0 64,-2 0-104,2 1 80,-1-1-24,0 0 0,1 2-24,-2-1 64,1-1-48,-1 0-48,0 0 152,0 0-104,-1 0 0,2 0 32,-2 0-32,2 0 8,-2 2-48,1-2 104,1 0-64,-2 0-32,-1 1 88,3-1-48,-4 0-24,4 0 24,-1 0 40,1 0-32,0 0-32,-1 0 104,1 0-96,-1 0-16,1 0 72,0 0-48,1 0-8,-2 0 0,2 0 48,-1 0-80,1 0 120,0 0-80,0-3-32,-2 3 32,2 0-24,0 0 8,-1 0 96,1 0-88,0 0-8,0 0 48,-1 0-32,-1 0 32,1 0-40,-1 0 0,1 0 64,-1 0-16,1 0-88,0 2 48,-1-1-8,1-1-48,-1 1 32,1 1 48,-2-1-8,2 1-56,-2 1 144,1-1-104,0 0-24,0-1 40,1 1 8,-1-1-8,1 0-64,1 4 96,-1-4-80,1 0 0,-2 2 72,2-1-16,-1-1-56,1 2 56,0 0 16,0-2-32,0 1-24,0 0 56,0 0-8,0 1-96,0 1 96,0 0-32,0-2 8,0 2 0,0 7 48,0-9-56,0 3-64,0 1 152,0 5-72,0-7 8,0 8 0,0-7 16,0 9-16,0-9-24,0 10 56,0-11-96,0 8-24,0-1 72,0 0 32,0-6-40,-2 12 56,1-5-48,0-7 0,1 11-24,-2-3 56,1-2-16,-1-5-88,1 11 112,-1-6-24,1-6 8,0 12-8,-1-6 16,1-7-16,-1 12-48,1-5 96,0-7-64,-1 10-24,1-2 40,-1 0 24,0-7-24,0 12-8,-1-5 40,2-8-48,-1 12-40,1-5 64,0 2 0,-1-7-40,1 13 48,-1-3 24,1-5-8,-2 5-40,2 1 64,-2-2-72,2 1-32,-2 1 88,0-2 0,1 1-24,0 4 8,-1-1 16,0 0-32,0-1-24,2 3 128,-2-4-32,1 3-56,1-1 40,-3 0-168,1-2-16,2 3 24,-4 0 48,3-3 40,0 0 8,-1-2 32,2 1-32,-2-3-8,2 2 24,-1 1-16,-1-5 0,2 2 8,-2 1 16,2-9-32,-2 11-8,2-5 32,-2-7-40,1 11 16,-1-10 16,2 11-16,0-12-32,-1 9 40,1-9 8,-1 7-24,0-6 16,0 6-16,1-7 8,-1 0-16,1 2 24,0 8 32,-1-11-64,1 3 16,-1 5 24,1-10-56,-1 5 24,0-2 32,0 2-24,1-2 8,1 0 8,-2 2-8,1-2-8,1 2-16,-1-2 24,1-1-24,0-2-16,-2 1 40,2 2 0,0-3-8,-1 1 16,-1 2 24,2-3-40,0 4-8,0-4 16,0 1-8,0-1-8,0 0 8,0 1 32,0-2-72,0 0 32,0 1 8,0-1 16,0 0 8,0 0-48,0 0 32,0 0-16,0 0-8,0 0 24,0 0-16,0 0 16,0 0 32,0 0-24,0-3-16,0 3 48,0 0-72,0 0 32,0 0 16,0-2-24,0-1 8,0 0 0,0 0 8,0 0-48,0 0 8,0-1 16,0 1 8,0-1 24,0-9 0,0 11-16,0-3 8,0 2 0,0 1-32,0-1 8,0 0 16,0-1-8,0 1-8,0-1 0,0-1-16,0 3 16,0 2 24,0-3-8,3 3-24,-3 0 24,0 0-24,0-3-8,0 0 24,3 3 8,-3 0-32,0 0 0,0 0 40,3 0 0,-3 0-8,0 0 16,0 0-56,0 0 24,0 0 24,0 0-8,3 2 24,-3-2-64,0 0 0,0 0 16,0 1 0,0-1 32,0 3 24,0-2-16,0 2-16,0 0 8,0-2-8,0 1-24,0-1 8,0 3 32,0-2-40,0 1 24,-2 2 16,1-1-24,-1 1-8,1-1 24,0-1 0,1 1-32,-2-1 32,2 2 0,-1 0-8,-1-1-8,1 9 8,-2-12-16,0 3-8,2 2 16,-1 5 32,1-8-32,0 0 24,-2 8 32,1-8-48,1 8 8,0-6 8,-1 0-16,1 7-8,-1-11 24,1 3-16,-1 2-24,1 0 16,0 6 0,1-10 8,-2 3-24,1 7 16,1-11 16,-2 3-24,1-1 16,1 3 16,0-1-24,0 0-8,0 0 56,0-2-64,0 1 24,0-2-8,0 1-8,0-2 8,0-1-16,0 3 40,-1-2-40,1 1 0,-2-1 8,2-1 24,0 0 0,0 0 16,0 1-40,0-1-8,0 2 16,0-2-8,0 1 24,0-1-8,0-3-24,0 3 56,0 0-48,0 0 32,0 0-16,0-2-24,0-3 24,0 3-24,0-3-8,0 1 48,0 0-40,0 0 0,0-1 24,3-6-8,0 8-8,-3-1-8,3-9 16,-1 9-32,-2-7 8,3 8 32,0-10-24,0 9-16,1-7 56,0-1-8,1 8-32,-1-13 24,0 6 0,0-2-40,1-1 40,-1 10-8,0-15 8,-1 7-32,0-1 16,1-3 16,0 5-32,8-4 8,-10 2 8,1 2-24,1-4 0,1 4 32,-1 0-8,9-3 0,-11 1 16,3-1 0,-1 0-8,7-2-32,-8 5 48,1 0-24,1-2-16,7 0 32,-9-1-16,1-1-24,8-1 48,-10 0-16,10-1-24,-8-2 72,7 3-48,-8 1 88,8-4-8,-8 2-120,9-1 136,-10-2-168,10-1-48,-10 4 72,3 0-40,7-3 48,-9 8 16,1-4 72,8 0-72,-12 5-48,4-2 128,0 2-80,1 0 16,-1 8 16,0 0 0,0-8-72,0 11 16,-1-3 96,0 0-88,0-1 32,0 1 16,0 3-16,-1-4-16,1 4 48,-3 0-48,0 0 16,0 0 64,3 0-56,-3 0-48,0 0 56,0 0-24,3 1 24,-3 1 56,0-1-80,0 2-32,0 0 120,0 0-80,3-2-8,-3 5 8,0-1 16,0 0-40,0 6 0,0-8 104,-2 1-80,1 0-32,-1 0 104,1 2-48,0-2-56,-1 9 72,1-9-16,-2 1-32,0 7-8,-1-9 96,1 0-56,-1 1-48,1 7 72,0-6-64,-1-1-8,0 9 56,0-9 48,-1-1-72,1 2-56,0 0 88,0-1-64,-1-1 8,1 1 56,0 2 32,0-4-56,-1 4 8,1 0 88,0-2-136,0-1-16,2-2 56,1 1-72,-1-2-56,1 1 8,0 2-32,-1-3-96,2 1-64,0-1-16,0 0-136,0 0-73,0-3 25,0 1-24,3-3-32,0-6 16,1 8-24,9-14 72,-9 3 160,10 0 168,-3-4 96,1-4-40,0 3-144,-12 19 256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16.590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98 158 104,'0'0'0,"-3"2"64,-1 1-24,-2 1-16,0 2 0,1 5 0,0-7 8,1 2-16,0 6 8,0-7 0,-1 0-32,3 8 32,-3-9-24,3 8 0,-1-8 8,0 2-8,0 5 0,0-8-8,2 2 32,-1 1-24,1 0-8,0-1 16,-1-1 0,2 1-8,0-1 16,0 0-8,0 0 0,0-1-16,0-1 16,0 1 0,3-2-24,0 2 40,-3-2-24,3 1 16,0-2-8,-1 0 8,3 0 0,-1 0-8,0 0 24,0-3-24,1 0 0,-1 0 8,7 0-8,-8 0 8,1 1-16,0-3 16,1 1-8,7-9-16,-9 13 24,1-4-8,1 0 0,6 0 0,-8-9-8,1 10 8,0-1-16,-1 0 24,0-8-8,0 10-24,0-10 40,-1 9-24,-2-8 16,3 7-16,-3-9 0,0 9 8,3-10-16,-3 10 32,0-12-8,3 12-8,-3-12 16,0 5-8,0 0 0,0-1-16,-2 1 8,1 0 8,0-1-16,-1 8 16,-1-11 8,-1 12-8,1-8 32,0 8 8,1 0 16,-1 0 0,-1 3 24,-1-3 8,1 3-32,-2 0 24,1 0 0,-1 0-24,0 2 8,1-1 0,1 3-8,-9 1-8,10 7 24,-8-8 8,7 11-24,-8-4 32,8 0-32,0 2 0,-8 0 0,10 1-8,-3 0 0,1 0-64,0 0 40,0 0-16,1 0-24,0 1 40,2-4-24,-1 0 16,2-5-16,0 8 16,0-8-16,0 6-48,0-6 56,0 7 0,3-9-16,0 7 8,0-8-8,-1 3-8,3-2-24,-2 2 40,1-2-8,0 0-32,7-1 40,-11 0 8,5-2-24,-1 2 24,7-2-16,-8 1-8,1-2-16,7 0 16,-8 0 8,2 0-8,-1 0 32,0 0-16,7-3-32,-6 0 8,6-1 16,-7 1 8,7-1-24,-8 0 32,1-1-8,8-7-24,-9 12 24,1-12-24,0 9 8,7-1-16,-8-7 32,0 8 0,1-1-40,-1 0 40,1-8-8,-1 12-16,0-4 16,0-9 0,-3 13-24,0-4-16,3-7 32,-3 11 8,0-4-24,0-1 40,0-6 0,-2 8-32,-1-1 32,2 1-16,-3 0-16,2 1 48,-2 2-16,0-3-16,0 3 32,-1 0-8,0 0-32,-1 0 8,-5 0 8,8 1 16,-8 2-32,6 1 0,-6 0 16,7 2-24,-2 0 8,-5-1 8,7 1 8,-2 0-16,0-1 48,1 7 0,-1-10-48,0 4 32,1 0 24,-1 5-40,2-7 16,0 1 8,2-1-40,-1 0 0,2 0 32,0 2 8,-1-2-48,2 0 32,0 1-8,0-3-32,0 1 8,0-1 8,0 2 8,0-3-32,0 2 48,3 0 0,-3-2-32,3 1 16,0-1-8,-1-1-16,1 0 8,0 0-8,1 2 48,1-2-64,-1 0 40,0 0 32,0 0-48,1 0 24,-1-5-16,0 3-8,9-3-16,-10 1 32,1 1 16,7-1-40,-8 1 16,1-1 8,0 1-24,8-1-8,-12 0 8,4-8 8,0 10-8,0-3 16,1 1 32,-1 0-40,7-9 16,-11 10 0,4-1-8,-1-9-32,2 11 16,-1-3 40,-1-9-72,-1 10 56,1-7 8,0 6-56,0-7 24,-3 7 8,3-6-8,0 8 0,-3-9 48,0 9 8,0-9-16,0 10 8,0-10-24,0 9-32,0-1 8,0-8 24,-2 9-8,1-2 0,-4 1 0,3 1 32,-1 1-32,0 2 24,-1-3 0,0 3-16,-1 0-16,1 0 16,0 0 16,-2 0-40,-5 1 32,8 3 8,-1-1-32,-2 1 16,-7 8 16,9-8-8,-9 2-16,9 8 24,-7-9 0,7 8-40,-2-2 16,-5 1 40,6-7-8,0 12-8,-1-5 16,1-7-8,0 9-40,1-8 56,0 10 8,0-12-40,-1 9 8,4-9 8,0 7-40,-1-7 8,1 1 16,-1 6 0,2-8-24,0 1 16,0 9 16,0-10-24,0 1 16,3 0 0,0 0-16,0 0-16,0 1 24,-1-1 24,3-1-32,-1-2 24,0 2 16,7-2-56,-8 2 0,1-1 24,9-2-8,-9 0-16,8 0 32,-8 0 8,7 0-48,-8-3 32,10 0 0,-9-1-8,10 0-8,-10-1-8,8-6 24,-9 8-40,9-10 24,-9 11 40,10-11-56,-10 10 40,1-10 8,9 11-24,-11-13-16,11 11 16,-10-10 16,1 10-32,8-13 16,-12 13 0,4-13 0,7 12-24,-8-12 32,0 6-16,0 7-32,-1-12 64,1 12 16,-3-9-24,3 9 0,-3-10 8,0 10-40,0-10 24,0 9-16,0-9 16,0 10-64,-1-10 40,-1 11 48,-1-8-64,2 7 48,-3-1-8,-1-7-24,1 9 0,0 0 24,0 0-16,0 0-16,-1 1 32,0 2 16,-7 0-16,8 0-8,-2 1 24,-6 0-56,7 2 24,0 1 16,-8 2 32,7 5-40,-6-6 16,6 10 16,-8-9-32,8 9 24,-8-2-8,9-2 0,-11 3-24,12-1 0,-10 3 16,9-4-32,-9 1 8,10 3 32,-2-4-16,1 3 0,-1-3 8,2 0 0,0-1-16,-1-5-8,1 9 56,1-9-40,0 6 8,2-7 16,0 6-32,-1-7 0,2 0 0,0 2 8,0 0-24,0-2 24,0 2 24,3-2-24,0 0-8,0-2 16,0 0-24,-1 0 8,3-1 0,-1 1 16,0-2-16,9 0-16,-10 1 24,1-1-32,9 0 24,-11 0 16,10-4-8,-8 0-8,10-1-8,-3 1 40,-6 0-40,12-9 0,-13 10 24,10-11-48,-10 10 8,13-9 40,-6 9-16,1-9-16,0 9-8,-7-10 0,10 10-8,-11-10 8,9 9 0,-9-10 8,8 3 0,-9 1-8,1 7 48,0-12-24,0 12-8,0-9 48,-1 9 0,-3-10-24,3 10 32,0-12-16,-3 12-40,0-12 16,0 14 40,0-11-40,-1 9-16,-1-8 48,-1 8-32,0-7 8,1 7 16,-3-8 0,1 8-16,0-7 8,0 11 56,-2-4-40,2 1 32,-2 0-8,2 0-16,-2 0-16,-5 3 0,8 0 40,-1 0-48,-2 0 25,-5 0 15,8 0-32,-1 2-8,-2 0 16,1 0 8,-7 2-40,9-1 24,-2 1 24,-1 2-32,0-1 8,1 7 40,-1-9-64,-5 8 32,8-7-16,-1 7 24,-2-6-24,2 6-24,0-7 48,-1 8-64,1-8 24,3 7 8,-2-8-24,2 1 0,-1 2-24,2-1-8,0 0-24,0-1-16,0 2 16,0-2 8,0 1-33,0 0-7,3-2-32,0 1-56,-3-3-56,3 3-8,-3-1-80,2-1-88,1 2 0,-3-1-72,3 0-8,0-2 56,0 2 112,0-2 112,-3 1 112,2-1 64,1 2-296,-3-3 344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18.293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53 214 8,'0'0'0,"0"1"0,-2 1 0,2-1 0,0-1 16,-1 2-8,1-1 8,-2-1 8,2 1-16,0 1 8,-1-1 16,0 1-16,-1-2 8,1 1 8,1-1-16,0 0-8,0 2 16,-2-2 0,1 0-32,1 1 24,-1 0 0,1-1-24,0 0 16,0 2 8,0-2-8,0 0 0,0 1-8,0-1 8,0 0-16,0 0 8,0 0 32,0 0-40,0 0 24,0 0-24,0 0 24,0-3 8,0 3-8,0-2 16,2-1-32,-2 3 8,3 0 24,-3-5-8,3 3-8,1 2 24,-1-3-8,0 0-32,0 3 16,0-3 32,-1-1-32,1 1 0,0 3 8,0-3-8,0 0-16,0 3 8,-1-2 24,1-1-40,1 3 24,1-3 8,-3 0 0,3 0-24,-1 3 8,0 0 16,0 0-40,1-3 40,-1 1 16,0-1-40,0 3 24,9 0 16,-10-4 0,1 1 0,0 0 0,1-1 16,-1 1-40,7 0 32,-8 0 16,1-1-32,9 0 24,-10 1-32,1 0 32,9 0-40,-10 0 8,9 1 40,-7-1-48,6 0 0,-8 3 56,8-4-24,-7-1-72,10 3 48,-9-3 0,7 3-48,-8-3 32,11 1 56,-11 0-96,11 0 8,-10 1 96,7 0-16,-7-1-56,9 1 24,-10 0 24,12-1-104,-14 1 56,11 3 72,-10-4-80,1 1-8,9 3 56,-9-3-8,7 3-72,-8 0 48,1 0 32,1-3-64,-1 3 24,7 0 64,-8 0-48,0 0-40,8 0 40,-8 0 8,0-3-72,8 3 40,-11 0 56,4 0-80,1 0 40,-1 0 40,0 0-8,0 0-40,8 2-8,-12-2 40,4 1-64,0 1 16,0-1 88,1-1-64,-1 2-32,0-1 48,0-1 16,1 1-64,-1 1 32,-1-1 48,1-1-112,0 0 32,0 2 64,1-2-16,-1 0-48,0 1 40,0-1 32,0 0-80,1 1 48,-1-1 64,0 0-72,8 0-16,-12 0 72,4 0-8,0 0-40,0 0 48,0 0 56,1 0-96,6 0 8,-11 0 80,4 0-88,-1 0-16,1 0 64,-1 0-16,0 0-72,0 0 40,0 0 64,-1 0-112,1 0 40,0 2 64,0-2-48,1 0-48,-1 1 32,0-1 16,0 0-56,-1 2 8,1-1 80,0 1-72,0-1-16,0 0 136,-3 1-88,3-2-40,-3 1 32,2 1 32,1-2-48,-3 1 8,3 0 96,0-1-136,0 0 8,-3 0 56,0 0-16,3 0-64,-3 2 40,0-2 72,0 0-80,0 0 0,0 0 96,0 0-32,0 0-56,0 1 104,0-1-24,0 0-56,0 0 16,0 0 72,0 0-112,0 0-16,-2 0 120,1 0-88,-2 0 16,0 0-16,2 0 32,-2 0-104,0 0 16,0 0 112,0 0-80,1 0-24,-1 0 64,0 0 8,0 0-96,0 0 56,-1 0 56,1 2-104,-1-1 16,0-1 136,-1 0-128,1 0 0,1 0 88,1 0-16,-3 0-24,1 0-40,-2 0 96,2 0-128,-1 0 24,-1 0 96,0 0-88,1-3-40,-1 3 56,0 0 24,1 0-48,-7 0-8,8 0 64,-7 0-32,7 0-48,-8 0 128,8 0-80,-7 0-32,6 0 32,-6 0 32,7 0-64,-7 0-8,6 0 104,-7 0-64,7-3 8,-6 3 40,7 0 0,-9-2-64,9 2 0,-10 0 56,10-3-88,-9 3-16,9 0 80,-9 0-16,9-3-48,-9 3 48,7 0 8,-5 0-56,5 0 8,-9 0 128,11 0-112,-11 0-32,11 0 96,-7 0-32,5 0-24,-6 1 24,7-1 40,-9 0-112,8 2 40,-8-1 80,10 2-48,-9-2-88,9 2 64,-9-1 24,9-1-64,-7 3 32,7 1 56,-1-3-64,-6 1-40,7 0 200,-2 1-80,-6-1-64,7 0 88,0 1-88,-7-1-16,8 1 16,-2 0 8,-5 1-32,8-3-16,-1 3 80,-2-1-8,2-3-56,0 4 48,-2-1-24,2-1-24,-2 1 24,2 0 48,-1-1-32,-1 1-56,2 0 112,-1-1-72,1 0 8,0 1 8,-2 1 0,2-3-8,-2 1-32,1 1 80,0-2-72,1-1 0,0 4 56,0-3-16,0-2-24,-1 3 8,1 0 32,0-2-32,2 2-8,-2-1 48,1-1-16,2-1-40,-2 2 56,0-1-16,0 0-16,1 1 16,0-1 24,1-1-24,1 2-48,0-1 72,0-1-40,-2 0 24,2 0-40,0 0-8,0 0 48,0 0-24,0 0-24,0 0 56,0 0-32,0-3-8,3 3 8,0 0 0,0-3 0,-3 3-24,0 0 80,3-2-32,-3-1-40,3 3 40,-1-3-32,1 0 16,-3 0-8,3 3 48,0-4-32,0 1-32,-3 0 64,2 0-40,1 1-8,0-1 8,-3 3-8,3-4 8,0 1-32,0 0 64,-1 0-32,1 0 0,0 3 40,0-3-16,-3 1-16,3 2-24,-3 0 32,3-3 0,-1 0-40,3 3 80,-3-3-40,1 0-48,0 3 56,0-2-32,1-1-8,0 3 8,1 0 24,-1-3-16,0 0-48,0 0 96,1 0-56,-1 1 0,7-1 16,-8 3-8,1-3 8,7 0-48,-11 3 104,5-3-40,6 0-32,-8 1 32,8-1-24,-7 0 24,8 0-80,-9 3 112,8-4-40,-8 1-96,1 0 120,7 0-32,-8 1-88,1-1 88,9 0 40,-9-1-16,9 1-40,-10 0 72,9 0-16,-7-1-120,7 1 144,-7 0-24,9-1-40,-10 0 0,9 1 48,-9-1-32,9 1-64,-10 0 144,11-1-48,-10 0-64,9-1 48,-9 3 24,9-3-64,-9 3-16,7 2 80,-7-3-56,8 0-80,-10 0 112,11 0 8,-10 3-120,1-3 88,0 3 24,1-2-40,6 2-24,-11 0 80,3-3-32,1 3-104,0 0 144,1 0-16,-1-3-64,0 3-8,0 0 24,1 0-8,-3 0-64,1 0 144,1-3-16,-1 3-120,1 0 104,1 0 16,-2 0-88,1 0 8,0 0 56,-1 0-8,1 0-64,0 0 104,-1 0-32,1 0-96,1 0 80,-3 0 72,3 0-48,-1 0-64,0 0 80,0 0-56,1 0-88,6 0 136,-11 0-8,4 0-72,0 0 56,8 0 24,-9 0-24,1 0-80,0 0 88,0-3 32,1 3-104,6 0 104,-11-3 8,4 3-80,-1 0 8,1 0 64,0-2-24,1 2-72,-3 0 80,1 0 8,0 0-112,0 0 32,0 0 88,-3 0-72,3 0-24,-1 0 88,-2 0-32,3 0-120,-3 0 128,0 0 8,0 0-80,3 0 48,-3 0 32,0 0-48,0 0-56,0 0 104,0 0-48,0 0-56,0 1 96,3-1-72,-3 1 0,0 1 40,0-1-40,0 1-120,0-1 0,0 1-40,0-1-232,0 0 8,3 1-32,-3-1-152,0 2 72,3 0 144,-3-2 136,0 1 96,2-1 88,-2 0-232,0-1 304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2:19.276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2 246 8,'0'0'0,"-2"0"0,2-3 0,0 1 0,0 2 0,0 0 0,0 0 8,0 0 0,0-3-8,3 3 8,-3 0 0,3 0 8,0 0-16,-1 0 16,1 0 0,0 0-8,-3 0 16,3 0-8,0-3 0,1 3-8,0 0 8,1-3 0,-1 3-24,-1-3 24,1 3-8,0-3-16,0 3 24,1-2-8,-1-1 8,0 3-24,0 0 32,0-4-16,1 1-8,6 0 24,-11 0-16,4-1-16,1 1 16,-1 0 0,7-1 8,-11 1-16,4 0 8,8-1 8,-10 1-40,3-1 40,-1 1-8,0-1-8,7 1 16,-8 0 0,1-1 16,8 1-32,-9 0 32,1 1-16,7-1-32,-8-2 8,1 3 16,0-3-16,9 3-8,-10 2 40,1-5-8,0 3-32,8-1 40,-12-2 16,4 1-56,7 1 24,-11 3 24,5-4-8,-1 4-16,7-3 32,-11-1-16,4 1-48,1 0 48,-1 3 16,7-2-32,-8-1 8,0 3 16,1-3 0,0 0-48,0 3 72,1-3-24,7 0-32,-12 1 32,5-1 16,6 0-8,-11 0-24,11 0 32,-8 1 24,1-1-72,8 3 72,-8-3 16,7 0-88,-7 0 32,9 0 16,-9-1-8,9 1-64,-10 1 72,10-1-16,-11 0-64,11 0 104,-9 0 0,9 0-56,-9 3-16,9-2 24,-9-1-24,8 0-40,-10 0 80,3 3-16,-1-3-72,7 3 80,-8 0 8,1-3-48,8 3-8,-10 0 32,1 0 8,1 0-72,1 0 96,-2 0-24,1 0-80,-1 0 56,-1 0 40,1 0-24,0 0-40,0 0 56,0 0-8,0 0-64,-1 0 80,3 0-16,-1 0-56,-1 0 40,0 2 8,-3-2 24,2 0-80,1 0 80,0 0 8,0 0-80,1 0 64,-1 0 8,0 0-48,0 0 0,-1 0 56,1 0-16,1 0-64,-1 0 64,0-3 16,0 3-80,0 0 48,0 0 32,-1-3-40,1 3-24,0 0 32,0-3 0,-3 3-72,3 0 96,-3 0 16,3 0-72,-3 0 24,2 0 24,1 0-8,-3 0-56,3 0 64,-3 0 0,0 0-72,3 0 72,-3 0 32,3 0-48,-3 0-32,2 0 48,-2 0-16,0 0-56,0 0 72,0 0 16,0 0-88,3 0 32,-3 0 48,0 0-32,0 0-16,0 0 48,0 0 8,0 0-88,0 0 80,0 0 0,0 0-56,0 0 8,0 0 48,0 0-24,0 0-56,-1 0 72,1 0 0,0 0-80,-2 0 64,2 0 16,0 0-64,0 0 8,-1 0 56,1 0-8,0 0-64,0 0 24,0 0 24,0 0-112,-1 0 48,1 0 40,-2 0-48,2 0-24,0 2 24,0-2-24,0 0-96,0 1 24,0-1-64,0 0-80,0 0 48,0 2 72,3-2 80,0 0 24,0 0 16,0 0-280,-3 0 344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8-14T18:31:33.311"/>
    </inkml:context>
    <inkml:brush xml:id="br0">
      <inkml:brushProperty name="width" value="0.2" units="cm"/>
      <inkml:brushProperty name="height" value="0.2" units="cm"/>
      <inkml:brushProperty name="color" value="#ED1C24"/>
    </inkml:brush>
  </inkml:definitions>
  <inkml:trace contextRef="#ctx0" brushRef="#br0">1427 200 8,'0'0'0,"-1"0"96,-1 1-16,-1 5 24,2-6 8,0 0-40,-1 0-16,1 0 8,-1-3-24,2 3-8,0 1 8,-1-4-16,1 5-8,-1-1 8,-1-1 0,1 0 0,-1 3-16,1-1 32,-2-2 0,-1 4-16,1 7 16,-1-11-8,0 4-8,-1 12-16,1-15 16,-2 5-8,1 12-16,1-5 16,-8-7 0,9 15-24,-2-4 64,-7-6-48,10 5-16,-4 1 128,0-3-176,1-3 112,-1 9 96,-5-3-248,7-4 112,-2 3 56,-5 3-136,6-8 8,0 3 136,-7 5-88,8-8-96,-7 0 184,5 3-48,-7 2-112,9-10 64,-7 12 80,7-3-104,-9-9-40,9 11 200,-8-1-120,7-5-56,-9-5 96,2 13 16,1-6-112,5-2 40,-9 3 104,4-1-104,-1 0-48,1 0 120,0 1-8,-1 0-152,7-3 112,-11 5 64,3-1-128,1-1 16,0 2 144,0-2-104,0 0-120,1 0 184,0 0-48,5 1-88,-8-1 64,8 3 80,-8-3-104,10 0-8,-9 0 160,9-1-104,0-2-96,-2 3 88,2-3 40,0-6-136,2 10 56,1-10 112,-1 0-104,2 1-56,0 5 136,0-9-40,3 0-144,1 3 112,1-1 32,6-3-112,-8 1 16,10 0 136,-9-2-64,11 0-88,-10 2 152,9-2-24,-3-3-120,2 3 32,-1-3 8,1-1-240,1 0-288,-14 4 576</inkml:trace>
  <inkml:trace contextRef="#ctx0" brushRef="#br0" timeOffset="1">1376 948 8,'0'0'0,"0"-4"320,0-7-192,0 8 24,0 0-168,0 3 80,0-3 32,3 3-80,1-2-16,1-1 72,-1 0 0,0-1-152,7-1 152,-8 3-8,1-1-128,1 0 64,6 0 64,-8 0-72,0 1-64,1-3 160,7 2-64,-8 1-88,8-10 96,-6 10 8,7-1-96,-8-9 24,9 10 120,-9-3-80,9-6-64,-9 7 96,11 0 8,-11-1-160,13-10 136,-13 12 40,10-1-96,-10-9 0,12 9 56,-12 0 8,10-8-168,-10 1 192,1 8 16,9-1-136,-10-12 56,10 13 88,-10-1-88,9-7-72,-10 7 168,0 1-48,0-1-128,-1-8 120,1 12 56,0 0-152,0-2 48,-3 2 88,0 0-144,0-3 120,0 3 0,0 0-168,0 0 144,0 1 40,-1 3-80,-4-2-24,0 1 112,-9 8-32,8-8-160,-8 0 176,8 9 8,-12-6-128,6 0 96,0 8 40,-1-3-80,0-8-64,-1 10 144,0-1-24,0-8-144,-3 9 128,3-2 24,-2 1-120,1-8 56,2 12 96,-1-5-64,0-7-80,1 9 104,2-2 8,-3-7-144,1 9 104,2-7 40,6 6-104,-10-7 8,11 7 104,-11-7-16,3 6-128,7-7 144,-9 7 24,10-6-152,0 6 64,0-8 72,-1 1-72,1 7-72,-10-9 168,13 3-40,-2 0-136,1 6 144,1-8 24,0 1-120,-1 0 24,2 1 136,3-1-112,-3 0-56,3 2 112,0-2 8,-3 2-184,2-2 128,3 0 80,6 0-152,0 1 16,-6-3 104,9 0-40,-10 1-144,17 1 200,-10-3-24,2 1-168,0-1 80,1 0 56,0-1-72,2 3-88,-1 0 160,-4-3-104,6 0-112,-1 0 128,2 0 40,2 0-72,-4-3 32,1 3 120,1-3-104,-7 1-104,6-1 80,-1 0-40,-4 0-192,10 0-240,-22 3 536</inkml:trace>
  <inkml:trace contextRef="#ctx0" brushRef="#br0" timeOffset="2">1974 858 424,'0'0'0,"0"-4"232,0 0-120,0-1 64,0 2-152,0 3-80,-1 0 136,-1 3-16,2 0-16,0 0-24,0 3 64,0 5-136,0-10 16,-1 5 152,-1 8-120,1-10-56,-2 9 72,2-7 24,-1 8-136,-1-10 72,1 10 128,-1-8-152,0 8 8,1-3 104,0 1-32,-1-8-120,0 11 120,0-9 40,0 8-144,-1-8 48,0 8 112,0-10-104,-1 9-56,1-7 160,0 5-48,0-8-96,-2 2 56,2 1 88,0-2-136,-1 2 16,1-2 176,0 0-120,0-1-72,1 1 88,-1-2 40,1-1-168,0 2 96,1-2 112,1-1-144,0 2-24,-1-1 144,2-1-56,0 0-144,-1 0 160,1 0 24,0-3-152,0 1 32,0-1 152,0 0-144,3-1-56,1 1 144,0-1-56,0-1-96,1 1 64,6-8 104,-8 9-168,1-2 0,7 1 168,-8-9-128,10 11-56,-10-10 96,9 8 8,-9-10-96,10 10 56,-9-10 144,9 9-136,-9-7-24,12 0 128,-12 1-56,11 0-112,-3-1 80,-8 1 40,9 0-128,-9 0 40,7-1 104,-8 8-96,1-13-56,1 13 128,-1-10-16,-1 11-56,-1-8 48,-2 6 72,0 1-96,0-11-16,0 12 136,0-2-64,-1 1-64,-2 0 64,-1 1 48,0 0-112,-1-1 32,1 1 120,-7 0-128,9 3 0,-2-4 104,-7 4-32,8 0-88,-3 0 64,-5 0 72,7 0-136,0 0 16,-8 0 112,10 0-96,-3 0-72,1 0 160,-2 0-40,2 2-88,-1-2 40,0 0 80,1 1-112,0-1-16,1 0 184,2 0-120,-1 1-40,1-1 96,-1 0-16,1 2-112,1-2 40,0 0 96,0 0-96,0 0-24,3 0 96,0 1-16,1-1-120,0 0 96,0 0 56,8 0-120,-10 0 0,3 0 120,6 0-88,-8 2-104,10-2 104,-9 0-184,8 1-384,-12-1 592</inkml:trace>
  <inkml:trace contextRef="#ctx0" brushRef="#br0" timeOffset="3">2341 838 8,'0'0'0,"-1"-3"0,-2 1 168,0-10-64,0 12 16,2 0-88,0 0 88,1 0 8,0 0-120,0-3 8,0 3 72,0 0-136,0-2 152,0 2-80,2 0-80,-2-3 104,3 3 8,0 0-88,1 0 8,-1-3 120,0 3-104,1 0-32,0-3 120,8 3-24,-10 0-120,3 0 96,6 0 48,-7 0-128,9 0 24,-10 0 96,11 0-56,-10-3-104,9 3 160,-9 0-24,12-2-120,-5 2 56,0 0 64,2 0-88,-2-3-56,1 3 184,-8 0-72,11-3-88,-3 3 120,-8 0 24,13 0-136,-6-3 40,0 3 120,-6 0-112,10-3-32,-10 3 112,9 0-24,-10 0-136,10-3 104,-10 3 48,9 0-104,-10 0 8,8-2 104,-7 2-32,1 0-128,7-3 176,-9 3-40,1 0-104,1 0 32,-1 0 96,7 0-88,-11 0-48,3 0 184,0 0-72,0 0-112,-1 0 104,-2 1 32,3 1-144,-3-2 64,0 1 96,0 3-104,0-4-48,0 0 120,0 3-16,0-2-136,-1 1 128,-2 2 40,0 0-104,-1-1 0,0 0 112,-8 3-56,8-2-112,-1 0 152,-7 7-32,8-9-112,-7 2 64,6 2 80,-9 5-72,9-10-80,-9 4 176,1 0-64,7 1-104,-11 0 136,6 5-8,-3-7-104,1 0 16,7 2 112,-9 0-88,4 5-56,-1-10 152,0 4-32,-1 0-104,0 0 80,0 6 56,1-8-104,-1 1 0,0 2 112,2-1-56,-2 1-104,1 5 128,-1-8 0,-1 1-128,1 2 56,0 5 80,2-9-96,0 2-16,5 7 152,-10-8-64,11 3-96,-9 5 104,8-7 16,-8 2-112,10 5 40,-8-7 104,8-1-80,-2 1-72,1 2 120,-1-2-24,-5 1-136,9 6 120,0-10 56,0 2-104,1 1 0,1 1 88,0-3-40,0 3-112,0-1 144,0-1-8,0-2-112,0 1 64,4 0 96,-1-2-72,1 2-80,0 1 176,1-3-72,-1 1-128,7-1 136,-8 0 8,1 0-136,10 0 88,-9 0 96,7 0-88,-8 0-80,8 0 120,-8-3-32,10 3-160,-3 0 168,-6-3 32,10 1-64,-2 2-16,0 0 112,-2 0-48,3 0-144,-1 0 184,1 0-8,0 0-144,2 0 88,1 0 64,2 0-80,-2 0-96,2 0 128,-2 0-40,0 0-144,1 0 176,0 0 64,-1 0-168,2 0 72,-2 1 96,0-1-192,-1 1-8,0 1 136,0-1-64,1 1-72,-2-1 48,1-1 40,-1 0-80,-1 0 16,0 0 112,2 0-40,-1 0-112,0 0 120,-1-3-24,-3-1-224,3 0-368,-14 4 616</inkml:trace>
  <inkml:trace contextRef="#ctx0" brushRef="#br0" timeOffset="4">3356 348 8,'0'0'0,"0"0"88,0 0-16,0-14 16,0 14 8,0 0 8,0-4-24,2-1-16,-2 5-32,3-4-8,0-7 0,-3 12-16,0-1 0,3-3 8,-3 5 56,0-2-40,0 0-16,0 1 104,0 1-176,0-1 56,-1 10-16,-1-6-48,-2-3 80,0 13-8,-1-3 80,1-9-120,-1 10 120,-1 1 64,-5-10-208,8 9 88,-3 2 24,-5 0-152,7-11 80,-2 16 120,-5-3-128,6-6-16,0 0 136,-8 8-48,9-5-112,-2-3 112,-7 6 56,9-2-152,-7-3 48,7 3 112,-2 4-120,-5-7-56,8 1 152,-3 4-16,1-4-136,-7-2 80,9 5 72,-8-1-144,7-4 32,-2 4 152,-5-1-104,7 0-80,-8-3 96,8 5 40,-7-2-152,7-3 64,-8 3 144,8-1-184,-2-2 0,1 1 120,-7-1-48,10-5-112,-4 8 112,-5-9 64,6 8-160,1-9 48,0 9 120,0-7-112,-1 5-80,1-5 168,1 5-32,-1-8-128,1 2 80,2 1 88,-2 0-128,2-1-8,1 1 200,-2-2-144,2 0-56,0 1 104,0-1 16,0 0-152,0 0 80,0 1 128,3-3-168,0 3 0,1-1 112,-1-1-32,1 0-128,0 1 120,8-1 56,-9-1-168,1 1 40,10 0 136,-11-1-72,9 0-104,-7 1 192,7-1-48,-7-1-160,10 0 72,-11 1 112,11-2-168,-11 0 16,9 0 224,-9 0-152,10 0-72,-10 0 96,9 0 0,-9-3-152,7 3 80,-6-4 168,6 1-192,-7 0 16,10 0 120,-11-1-40,10 0-128,-9 0 120,7-8 48,-8 9-144,10-1 24,-9-8 168,7 9-136,-6-10-80,9 9 192,-10-9-80,9 9-96,-9-12 104,10 12 56,-10-12-144,9 12-8,-9-11 152,8 10-128,-8-10-64,10 11 88,-10-9 8,9 9-120,-9-8 56,0 8 152,9-7-128,-10 8 8,1-8 136,0 11-56,8-3-120,-12-1 104,4 1 72,0 3-136,1-4 160,-3 4 8,-2 0-136,3-3-56,-3 3 0,0 0 96,0 0-88,0 0 56,-1 3 96,-2 1-120,-1 0-8,-2 0 160,0 8-104,-6-8-64,9 2 80,-3 8 32,-5-10-128,7 9 56,-2-8 120,0 8-120,-5-9-32,7 8 112,-2-7-32,-5 8-96,7-9 80,-2 10 72,-5-10-136,6 11 8,0-11 144,-7 9-120,8-9-56,0 10 120,0-10-24,0 2-104,1 5 40,-2-8 104,1 1-136,1 0-24,-1 1 128,1-4-136,-1 3-176,1-2-384,3-2 664</inkml:trace>
  <inkml:trace contextRef="#ctx0" brushRef="#br0" timeOffset="5">3741 467 840,'0'0'0,"0"-3"80,5-8 32,-1 11-144,-1-17 40,-3 14 144,2 3-120,-2-3-48,0-1 112,0 4-32,0 0-160,3-13 128,0 17 8,-3-2-112,3-2 24,-3 0 120,0-3-48,3 0-120,-3 0 144,0 6-160,0-2 48,0 2 80,0 10-104,0-13-32,-2 1 168,1 12-128,-3-9-144,-1 2-384,5-6 608</inkml:trace>
  <inkml:trace contextRef="#ctx0" brushRef="#br0" timeOffset="6">3994 753 296,'0'0'0,"0"-2"168,0-1-72,0 3-80,0-4 88,-1 4-32,-1-3-128,1-1 144,0 1-24,-1 3-104,-1-3 48,2 3 64,-3 0-88,1 0-40,-1-3 128,-2 3-40,-5 0-104,6 1 112,-7 4 16,6 0-112,-9 0 32,2 0 96,-3 9-64,1-11-64,-1 3 120,1 9-8,-1-10-128,2 7 120,-2 0 56,2-1-80,-1-5-24,1 9 128,1-9-56,-1 9-128,1-10 168,0 12 0,1-6-128,0-7 64,7 12 96,-9-11-128,9 9-64,-7-2 216,7-7-72,0 8-160,-1-9 168,2 2-24,0 0-152,-1-1 72,1 7 112,3-10-96,-1 4-96,2 0 168,0-2-24,0 0-168,0 0 152,3 1 64,0-1-144,1 0-8,0-1 120,9-2-80,-9 2-152,9-1 216,-9-1-8,13-1-176,-4 0 96,0 0 48,2 0-72,1 0-88,-1 0 208,4 0-88,-1-3-184,2 0 176,0-1-40,1 0-152,1 0 56,0 1 104,-1-8-88,1 11-16,-2-5 120,0-7 24,1 9-96,-1-9 96,1 8 40,2-9-120,-2 9-8,0-11-24,0 3-272,-21 12 400</inkml:trace>
  <inkml:trace contextRef="#ctx0" brushRef="#br0" timeOffset="7">4726 184 200,'0'0'0,"0"-3"104,0 0 0,0-15-56,-1 22-16,1-1-16,0-3 8,0 4 0,0 8-16,0-12 24,-2 3-24,1 12 0,-3-11 8,-1 1-16,1 13 0,-9-3 0,9-10 16,-7 17-8,5-3 96,-8-5-104,10 1-16,-12 8 160,12-5-224,-10-6 96,3 10 104,-1-1-200,1-5 64,0 5 104,5 3-64,-9-5-96,3 0 120,0 7-8,-1-4-144,2-5 120,-2 6 48,-1 0-120,1-7 32,0 3 128,8 1-72,-10-5-88,10-2 96,-9 4 32,2-2-152,7-9 104,-8 14 112,7-6-144,-5-3 0,7 2 112,-7 0-24,8-2-136,-2-5 136,1 9 24,-1-11-168,0 9 64,1-7 72,1 8-80,0-10-56,2 7 152,0-6-40,-1-1-136,1 2 96,1 6 56,0-10-136,0 3 16,0 1 176,0-2-120,0 0-64,0 1 104,3-1 0,-1-1-144,1 0 88,0-2 128,0 0-168,1 1 0,-1-2 112,1 0-32,0 0-120,1 0 136,-1-3 48,7 0-184,-8-1 80,1 0 112,1-1-120,7-7 88,-9 9 40,1-1-56,9-9-104,-10 10-56,1-10 224,7 11-168,-11-13 16,5 11 168,6-10-136,-11 10-40,4-12 104,7 12 24,-11-10-176,13 1 80,-10 9 120,1-10-168,10 10 8,-14-13 152,12 12-72,-9-9-128,1 2 144,8 9 8,-9-10-128,9 2 32,-8 8 136,0-1-104,9-9-96,-10 9 176,8 0-56,-7-1-136,9-10 80,-9 15 88,10-3-144,-10-1 24,13-8 168,-12 12-112,12-2-48,-6-3 96,0 2 24,1 3-128,-1-12 56,0 12 120,-7 0-136,12 0-8,-12-3 128,10 3-64,-9 0-88,9 0 96,-10 0 72,0 0-152,0 0 40,9 0 120,-13 4-136,4 2-40,-1-2 128,-3 2-32,0 5-96,0-10 56,0 5 96,0 8-128,-3-12 0,-1 3 200,-2 8-128,-5-9-64,7 2 104,-7 9 8,6-9-120,-9 5 48,9 1 152,-10-7-208,10 8 16,-11-9 128,11 12-64,-11-11-96,10 7 96,-9-7 40,11 10-136,-8-11 32,9 1 136,-1 7-120,0-11-96,1 3 168,0 1-32,2-1-112,1-1 72,0 1 96,3 0-120,0-1-8,-1 1 208,1-1-128,1-2-104,8 1 88,-9-1-8,1 1-176,10-1 72,-10 1 120,9-1-184,-2 0 24,1-1 88,-1 2-16,2-2-48,-2 0 120,2 0 48,-1 0-136,1 0-16,0 0-480,-13 0 584</inkml:trace>
  <inkml:trace contextRef="#ctx0" brushRef="#br0" timeOffset="8">5123 796 8,'0'0'0,"0"0"56,0-3 224,3 0-120,0 0-128,1-1 48,0 1 24,-1 3-120,1-4 16,1 0 128,-1 1-136,0-1-32,0 0 120,8 1-64,-10 0-72,1-1 80,1-1 80,8 3-120,-9-10 0,1 12 128,7-3-96,-8-8-64,1 8 160,7 1-16,-8-1-112,2-2 56,6 1 88,-11 4-120,11-11-48,-8 8 184,1 0-104,9 0-96,-10-1 120,1 1 40,9 1-176,-9-3 40,7 1 168,-8 1-192,10-1 8,-10-7 160,1 11-64,9 0-136,-11-5 120,10 3 48,-8-1-152,0-1 24,9-1 136,-10 3-72,0-10-136,1 9 200,0 1-40,0-1-136,0-9 88,1 12 88,-2 0-128,-1-12-48,1 9 224,-3 3-120,0-3-72,0-1 88,0 1 48,0 3-144,0-4 16,-1 1 192,-2 3-184,0-3-24,0-1 136,-1 4-40,-2 0-136,-5 0 128,7 0 48,-10 0-128,8 0-24,-11 0 176,6 1-48,-2 1-144,-1-1 224,-2 3 8,0 8-136,-1-11 80,0 3 184,1 10-152,-1-11-64,0 3 296,2 11-184,-2-11-112,3 6 168,1 2-16,2-1-192,6-9 64,-7 12 136,7-2-184,0-10-64,0 2 200,3 11-88,0-13-208,1 2 240,1 8 0,0-10-152,4 7 24,0-6 192,10 0-144,-9 0-136,10-1 304,-4 7-144,5-10-152,0 2 128,3 0 80,1 1-152,0-2-56,2-2 272,1 1-168,1-1-160,-1 0 224,2 0-88,-1 0-224,2-3 80,0 1 72,1 2-200,0-3-72,1-2 152,1 5-104,-1-2-96,0-3 224,0 5 88,3-2-24,-1-1 48,1 0 16,-1 0-824,-30 3 896</inkml:trace>
  <inkml:trace contextRef="#ctx0" brushRef="#br0" timeOffset="920">1002 1936 8,'0'0'0,"-2"-11"128,1 6 16,-2-16-56,0 21-16,2 0 56,-2-3-88,-1 3 0,1 0 88,-1-4-48,0-8-48,-1 13 16,1-1-8,0-4-64,-7 4 0,6 0 88,0-3-56,-8 0-8,9 3 64,-10 0-16,8-3-32,-8 5-16,8-2 64,-8 0-88,3 1 0,-1 0 96,0 1-88,-1-1 0,0 4 48,2-4-8,-2 0-40,1 12 16,0-12 80,-2 1-72,3 4 16,-2 6 80,2-10-72,-2 2-32,0 11 24,2-13 16,0 2-56,0 12-16,5-14 88,-8 4-88,8 8-16,-7-8 104,8-2-56,-8 0-24,9 12-8,-2-13 48,-5 1-56,8 13 24,-1-13 136,-8 7-96,11-6-16,-3 13 16,0-12 0,-1 6-56,2 3-8,1-11 0,-1 9-80,1-2 56,1-6 72,1 7-16,0-9 8,0 11 8,3-10-16,0 0 0,-1 12 0,10-13 8,-9 2-8,1 7-16,11-10 32,-10 4-16,9-2 8,-3 9 16,0-12-8,-6 2-8,14 9-8,-6-11 8,0 3 0,1-2-16,0 2-8,-1-3 8,2-1-24,-2 4 16,3-2 40,-2-1-16,0 4 0,0-4 0,-1 0 0,-9-1-24,13 0 24,-6 0-8,-7 0 0,9 2 8,-10-1 0,1-1 0,7 0-8,-8 0 8,0 0-16,0 0-16,0 0 16,0 0 8,-3 0 16,0 0 0,0 0-16,0-3 0,0 3 24,0-2-8,-2-3-8,-2 5 8,0 0 8,-2-3-16,2 3-8,-2 0 8,-5-4 0,7 1-16,-10 3 16,8 0 8,-11-2-16,6 2 16,-2 0 0,2 0-24,-2 0 8,2 0 8,-4-3 0,3 3 8,-1 0 16,-3 0 0,2 0-8,-1 3-8,-1-2 8,1 2-8,-1 1-8,1-1 8,-1 0-16,-1-2-8,0 5 32,0 5 0,2-8-8,-2 10 0,0-9-8,0 0 0,0 9 0,0-9 16,-1 9 0,1-9-16,-2 12 16,2-11-16,0 8 0,2 1-16,-1-10 24,1 13-8,-1-4 0,-1 0 16,3-2 0,-1-5-16,-1 12 8,2-7 0,-2 2-8,2 1 0,1-8 8,1 11 0,0-6-32,7 3 8,-12 0 8,6 0-16,-1 3 32,0-4 8,6-2-16,-8 2 0,10-9 0,-8 10 16,8-8-16,-9 11 16,10-4 24,-1-9-8,0 16-8,0-15 32,-1 10-24,1-3-16,0-7 48,3 10-8,-1-11-16,2 13 16,0-4 0,0-7-24,0 11 8,0-13 8,4 9-8,-1-9-24,1 10 24,9-8 0,-10 6-32,8-7 8,-6 6 8,6-8-24,-7 2 8,10 0 16,-10 0-8,13-1-24,-5 2-8,-1 0 24,2-2-32,-2 2 8,3-5 16,2 0-16,-2 1 0,1-2 24,2 0 8,0 0-24,3 0-8,0 0 16,0-3-40,-2 3-48,0-4-8,2 1-64,-1-1-56,2-1 48,-1 3 32,-1-3 40,1 3 56,0-3 8,0 1-16,-1 0-24,1-9-16,0 13-64,1-13-456,-21 13 608</inkml:trace>
  <inkml:trace contextRef="#ctx0" brushRef="#br0" timeOffset="49557">377 23 8,'0'0'0,"-1"-3"0,1 0 0,0-14 40,0 20 0,-1-3 8,1 0 8,0 2-24,-2 3 32,2-5-8,-1 0-8,-1 5 8,1-5 0,0 0-8,-1 2-16,2 0 16,-1-2 8,-1 4-24,1 7 8,1-11-8,-2 12-16,2-12 0,0 0 8,0 11-8,-1-8 8,1-2-8,0 5-16,0 8 16,0-13-8,0 2-8,0 10 0,0-13 16,0 4-24,3 7 8,0-11 16,-3 3-16,3 9 8,-1-12 16,1 0-24,-3 1-8,3 0 16,0-1 8,0 5-16,-1-1 24,1-4-8,0 0-8,0 4 16,0-2 0,0-2 8,-1 4-16,3-1 8,-1-3 16,7 1-32,-11 5 24,4-6-8,1 0-16,6 4 16,-8-4-8,8 0 16,-7 0-24,8 1 0,-8-1 16,0 0-32,9 3 24,-9-3 0,9-3-16,-9 5 0,9-1 0,-9-1 16,9 2-16,-9 2 8,9-4 16,-9 0-32,10 1 16,-10-1-8,9-4 0,-9 4 8,10 0 0,-9-3 24,7 3-32,-7 0 16,6-4 0,-7 0-8,10 4 16,-10-5-8,11-10 8,-11 15-32,9 0 0,-11-3 0,11 0-16,-10 3 16,10-4 8,-9-10 0,9 15 8,-9-4 0,9-8 16,-9 11-24,8 0 16,-9-4-16,9 0-16,-10 1 32,10-1-16,-9-10 8,8 14-16,-8 0-8,8-12 24,-8 12-24,1 0 32,7-4-8,-11-7-16,5 11 16,-1 0-16,0-13 24,-1 14-32,0 1 16,0-2 16,-1-3-24,1 3 8,-3 0 16,0-4-32,3 4 0,-3 0 24,0-3 0,0 3 0,3 0 0,-3-3-32,0 4 32,0-1 0,0-2-16,0 3-8,0 0 0,0-1 24,-2 0-16,1 3 8,0-1 0,-4-2-24,3 4 16,-3-3 8,2-1 0,2 3 0,-2 1-8,0-2 16,2 1-16,-2 8 8,0-11 8,1 0-16,-1 4 0,0-1 32,1-3-8,0 4-16,-1 2 16,-1-5-16,-1 2-16,1 8 24,1-9 8,2 1 0,-1 9-8,0-7-8,0-5 24,-1 1-24,2 10 8,0-11 8,-2 5-40,-1 14 32,-1-19 0,1 6-8,1 7 0,-1-12 16,1 5-16,-1 11 8,0-16 24,1 1-40,-1 13 24,-1-12-8,1-2 24,0 14-8,0-3-24,-1-10 32,0 2-24,1 13-8,-1-14 24,1-1-8,0 15 0,0-11 8,-1-2 40,1 12-24,1-5 160,0-7-96,-1 2-64,0 12 216,0-13-328,-1 0 136,1 14 176,0-8-288,0-7 88,0 12 208,2-1-184,-1-9-88,0 7 256,2 4-152,0-6-184,-1-5 160,-1 15 56,2-7-200,-3-8 112,0 9 192,2 1-184,-1-5-80,2-7 168,-1 16-16,1-7-240,-2-9 200,0 13 104,1-3-208,-3-8 24,1 9 208,0-1-152,0-2-144,-1-8 256,1 13-32,0-6-200,0-7 104,-8 12 152,10-3-208,-3-9-24,1 10 224,-7 0-144,8-3-168,-10-6 160,9 10 80,-2-4-224,1-6 120,-7 12 240,8-6-240,0 0-56,-7 1 176,6 0-96,1 1-160,-7-2 176,7 3 161,-2 1-193,-5-3 8,6 4 200,0-2-136,0 0-232,-6 2 304,8-1-32,-1-1-240,-7 0 176,9 1 144,-3-4-240,-1 3-56,0 3 296,1-3-168,-1 0-176,2 2 216,0-4 32,-1-6-240,1 11 216,0-11 160,0 5-240,-1-7-16,1 9 144,1-10-56,-1 1-144,0 7 160,3-9 8,-2-1-144,1 3 80,1 2 80,-2-5-112,2 1-80,-1 2 128,1-2 16,-1-1-88,1 5 80,-3-4 96,2 0-192,-1-1 0,2 3 176,0-2-112,-2-1-40,0 4 56,2-4 40,-1 0-136,1 2 64,-2 0 144,2-2-160,-1 1-8,1 2 80,-1 0-16,1-1-176,-1 13 112,1-15 104,0 3-136,-1 2 32,1 5 168,-1-9-128,0 19 16,0-20 64,1 4-160,-1 9 48,1-11 176,1 1-288,-1 1 80,-1 7 216,2-12-152,0 1-40,0 5 112,0-5 24,-1-1-192,-1 3 128,1-2 96,-1-1-128,2 5 88,0-5-16,0 0-160,0 4 112,0-4 120,0 0-192,-1 1 24,0 2 168,-1-3-168,1 0-48,1 4 144,-2-4-32,2 0-136,0 2 64,-1-2 144,0 0-232,-1 0 64,1 3 160,-1-3-120,1 0-48,-1 2 48,1-2 64,1 0-200,0 2 112,-1-1 144,1-1-152,-2 0 40,1 4 96,-2-4-72,2 0-144,-1 13 88,1-13 88,1 0-144,-2 0 64,2 2 128,-1-2-120,0 0-48,-2 2 112,1-2 8,1 0-128,-1 2 32,2-1 160,0-1-176,-1 0-24,0 5 224,1-5-128,-2 0-96,2 4 120,0-4 8,-1 0-152,-1 0 168,2 0 72,-1 0-168,1 0-16,0 3 72,0-3 16,0 0-160,0 1 120,0-1 56,0 0-144,0 0 48,0 0 152,0-3-144,0 3-72,0 2 152,0-2-32,0 0-88,0 1 40,0-1 160,0 0-176,0 0-16,0 1 208,0-1-160,0 0-40,0 0 72,0 0 56,0 0-176,0 0 80,0 0 176,0 0-192,0 0 0,0 0 112,0-2-72,0-1-136,0 4 120,0-1 80,0 0-136,0 2 32,0-1 176,0-1-136,0 0-128,0 0 208,0 0-64,0 0-88,0 0 56,0 0 160,0 0-200,0 0 0,0 1 184,0-1-152,0-2-24,0 3 72,0-1 96,0-3-256,0 5 136,0-2 144,0 0-176,0 0 8,0 0 104,0 0-56,0-5-152,0 7 168,0-2 40,0 0-144,0 0-8,0 1 192,0-1-152,3 0-72,-3 0 192,0 0-40,0-3-104,0 3 40,0 0 144,0 0-200,3 0-16,-3 2 192,2-5-192,-2 3 88,0 0 40,0 0-168,0 1 64,0-1 184,0 0-144,0 0-64,0 0 200,0-2-80,0-1-144,0 3 152,0 0 16,0 0-144,0 0 0,0 0 144,0-3-160,0 3-144,0 0 120,0-4-136,0-1-176,0 5-16,0-2-8,0-3-208,3 5-73,0 0 129,-3-3-152,4-1-40,1 4 192,6-3 152,-8-1 112,1 1-272,9 3 200,-13 0 416</inkml:trace>
  <inkml:trace contextRef="#ctx0" brushRef="#br0" timeOffset="50834">1348 154 8,'0'0'0,"0"3"0,0-1 24,0 2 24,0-4-16,0 1 16,0 2 0,-4-3 16,2 0 0,2 6-8,0-5 16,0 1-24,0 2 24,-1 0-8,0-4 0,-4 4-8,4 2-16,-1-5 0,1 4-8,0-1 0,-1-1 0,1-3-8,-1 5-8,2 0 16,-1-4-8,0 3 0,-1 9-8,1-13 24,-1 0-8,1 4 8,0 0 24,-2-4-24,1 5 8,-1 7 8,1-12 8,-1 2-40,0 2 24,0-1-8,0 0-16,2 2 16,0 1 8,-2-6-24,0 11 8,0-8-8,0 0 8,2 1-8,-2 10-16,0-12 40,0-1-40,2 10 24,-2-8 40,0-1-40,2 3-8,-2 7 96,0-12-112,0 4 32,1 2 176,-1-2-256,-2-1 80,4 1 200,-3 7-304,1-11 80,2 2 208,-2 2-232,0 0 0,-1-1 200,1 8-96,1-9-176,0-1 176,0 10 24,-1-8-232,-1-1 104,0 2 144,0 1-152,2 0-88,-2-2 240,1 8-96,-1-8-160,1-2 120,0 10 112,-1-5-192,0-2 8,0 8 304,-1-8-240,0 7-56,0-10 136,1 12 0,0-9-192,0 1 112,1 7 224,-1-6-280,-1 0 8,1-1 208,0 9-120,3-9-152,-4-1 208,2 10 40,2-10-208,-3-1 88,2 8 184,1-6-200,0-1-112,-1 0 304,1 2-128,-2-1-136,2-2 136,-1 9 104,1-8-224,-2-3 48,1 3 280,0 1-256,0-1-56,1-1 168,-1 1-16,1 2-224,0-5 160,-1 3 160,1 1-264,-1-3 24,1 1 200,0 1-136,-1-2-176,2-1 256,-1 4 25,-1-1-210,1-1 57,-1-1 225,1 3-265,0-3-57,-1 0 314,1 2-177,-2 2-152,0-3 144,2 2 120,-1 1-272,1-3 71,0 1 282,-2 0-265,0 0-56,0-1 200,2 2-48,-4-1-217,3-3 169,-1 3 185,-2-1-249,1 0-1,1 0 242,-1 3-153,0-2-144,0 0 208,-1 0 24,1 0-208,1 1 80,-1-1 224,0 0-208,-2 0-120,1 1 304,0-1-120,3 0-208,-1 0 160,0 1 56,0-1-224,2 0 96,-1-1 288,-1 1-216,2-1-104,-2 0 176,0 1-16,1-1-208,0-2 112,1 4 232,-1-4-296,1 2 24,-1-2 248,1 3-152,0-1-200,-1 0 256,1 1 24,-1-2-272,1-1 120,1 1 176,0-1-168,-1 0-120,-1 1 352,2-1-168,-1 1-176,-1-1 160,2 0 112,0 1-184,0-1-24,0 1 376,0-1-280,0 1-96,0-1 200,-1 0-40,0 1-208,1 1 112,-2-2 240,1 2-280,1-2-16,0 1 240,0 0-112,0 0-264,-2 1 320,2 0 24,-1-2-288,-1 2 128,2 0 200,-1-2-192,0 0-128,1 4 376,-2-4-200,1 2-200,1 0 200,0 0 88,-2-1-232,2 1 16,0 0 336,0-2-256,0 1-96,-1 1 240,1-2-8,0 1-288,0 2 168,0 0 216,0-1-336,0 1 24,-1-3 264,-1 2-144,2-1-232,0 1 328,0-2-16,0 0-232,0 2 88,0-1 224,0-1-200,0 2-136,0-2 408,0 2-176,0-2-192,0 1 152,0 1 112,0-2-272,0 2 40,-1-2 384,-1 1-296,2-1-128,0 1 256,0-1-360,0-1 72,0 1 176,-1 1 184,0-1-128,1 1-200,0-1 320,0-1-184,0 0-104,0 1 240,-2 1-24,1-1-232,1 2 88,0-1 232,0-1-256,0 2-104,0-2 384,0 1-216,0-1-200,0 0 200,0 1 120,0-1-264,0 2 48,0 0 336,0-2-288,0 1-120,0-1 288,0 1-64,3-2-264,-3 2 168,2 0 232,-2-2-296,3 1-16,-3 1 344,0-1-240,0 0-192,0 2 336,3-1-16,-3-1-240,0 1 72,0-1 256,0-1-232,3 0-144,-3 1 400,0-1-192,3 0-248,-3 0 248,0 0 104,0 0-272,0 2 48,0-1 336,0-1-296,0 0-128,0 2 288,0-2-40,2 0-240,-2 0 176,0 1 240,0-1-328,0 1-48,0 1 320,0-2-208,0 0-208,0 1 328,0 1-8,0-1-256,3 2 104,-3 0 208,0-3-192,3 3-232,-3-2 440,0 0-120,0 1-296,0-1 312,0 1 56,0-1-272,0 2 24,0 0 424,4-2-352,-1 0-120,-3 1 312,0-2-88,3 0-208,-3 3 184,3-2 232,-3-1-352,0 2-48,0-1 304,0-1-160,3 1-264,1 1 400,-1-2-24,0 0-264,-1 1 104,-2 1 208,0-2-216,3 1-224,0 2 552,0-2-216,0-1-224,0 2 240,1-1 40,0-1-224,0 2-88,0-1 328,1-1-392,7 1-280,-9 1 224,1-2-176,9 0-305,-10 1 129,1 2 64,9-3-176,-10 1 96,8 1 368,-7-2 24,8 0-32,-8 1 136,0 2-496,-4-3 672</inkml:trace>
  <inkml:trace contextRef="#ctx0" brushRef="#br0" timeOffset="51882">1479 874 8,'0'0'0,"-1"0"0,1 0 0,-1 0 0,3-3 0,-2 3 88,3 0-24,-3 0-48,3-3 48,-3 3 16,3 0-72,-3-3 56,3 0 56,1 3-88,-1-3-8,0 1 112,-1 2-80,1-3-72,0 0 112,1 0-24,-1 3-104,0-3 40,0 3 88,0 0-136,-1-3 0,1 1 136,0 2-96,0 0-56,0-3 72,0 3 40,-1 0-128,1 0 40,0-3 136,0 3-144,0 0-8,0-3 112,-1 3-48,1 0-80,0 0 80,0 0 72,0 0-144,-1 0 24,1-3 120,0 3-104,0 0-56,0 0 120,0 0-8,-1 0-104,1-2 56,0 2 80,-3 0-128,3-3 8,0 0 128,0 0-144,-1 0 88,1 3 32,-3-3-128,3 1 32,0-1 160,-3 3-136,0-3-24,3 0 152,-3 3-56,0-3-112,0 0 80,0 1 64,0 2-136,0-3 16,0 0 144,0 3-88,0-4-96,0 1 176,3 3-32,-3 0-144,0-3 64,0 3 96,2 0-128,-2-3-16,0 0 200,0 3-128,0 0-80,0 0 104,0 0 24,0 0-160,0 0 240,0 0-16,0-2-168,0 2-16,0-3-32,0 3 112,0 0-120,0 0 112,0 0 80,0 0-152,0-3 24,0 3 144,0 0-200,0-3-16,0 0 200,-1 3-48,1-3 24,0 1-96,0 2 144,0 0-144,0-5-80,-1 1 288,1 4-136,-2-3-80,2-1 120,-1 4 24,-1 0-168,1-4 64,-1 1 184,1 3-200,0-3-16,-1 0 136,1 3-48,-1 0-176,1-2 176,-2 2 40,2 0-168,-1 0 24,0 0 168,0 0-128,-1 0-104,2-3 224,-1 3-64,0 0-128,-1 0 64,-1 0 120,-1 1-176,2-1-16,-1 2 256,0-1-168,0 0-88,1 1 144,0-1 8,-1 3-160,1-4 88,-1 2 160,0-1-168,-1 1-8,1-2 168,0 1-80,0 1-168,-1-1 160,1 0 72,0 2-168,1-3 32,-1 2 192,2-1-152,0-1-120,-1 0 256,0 1-96,0-1-152,0 0 96,2 2 104,-2-1-184,-1-1-8,1 0 256,2 2-184,-1-2-88,-2 0 136,3 1 0,-1 0-176,1-1 104,1 0 200,-2 2-216,1-2-32,-2 0 208,-1 1-112,0 1-136,2-2 184,1 1 56,-2 1-200,2-2 56,-2 0 176,1 0-152,1 0-120,-1 0 264,-2 1-88,1 0-168,1 1 136,-3 1 72,4-1-168,-2 0-40,0-2 272,0 1-144,-1 1-136,3-1 232,-2 3-32,0-1-200,0-1 120,0-1 168,2 2-136,0-2-120,-2 1 240,0 2-120,0-1-232,0 0 272,1-1 8,-1 1-160,0 0 64,0-2 152,2 4-144,-2-4-168,-1 0 280,-1 4-80,4-2-168,-2-2 152,3 2 72,-1 1-152,-1-3-40,1 1 336,-2 2-216,2-3-120,-1 1 200,-1 1-63,-8-2-170,11 2 97,-1 0 217,-1 0-250,2-2 9,0 0 193,-1 4-105,-2-2-217,-1-1 233,2 1 41,0 0-186,-1 0 73,1-2 177,-2 3-153,0-2-153,0-1 338,-1 2-129,4 0-152,-2-2 120,-1 4 128,-7-1-208,9-3-24,-1 3 304,2 1-248,-1-4-104,0 2 224,-1 0-16,-1-2-224,-1 3 160,3 1 176,-3-2-208,2-1-72,2 3 232,-2-1-104,2 0-240,-2 0 328,-1 1 8,2-1-216,1 1 64,0 1 176,1 0-176,0-1-160,0 0 336,0-3-96,-3 1-216,1 2 184,1-1 88,-1 0-240,2 0 24,0 0 280,0 1-192,3-2-152,-3 1 256,0-3-24,0 2-240,0 0 184,0-2 152,0 1-240,0 2-24,0-1 240,0-2-128,0 2-184,3 0 256,-3-2 16,0 1-192,0-1 64,0 0 208,0 1-184,0 1 96,0-2 80,0-1-104,0 1-232,0-1-64,0 0 304,0 0-208,0 2-16,0-1 312,0 1-152,0-2-168,0 0 288,3 0-56,0 0-216,-3 1 128,0 1 208,0-1-248,3-1-72,-1 0 264,3 0-144,-3 0-232,10 1 272,-12-1-24,11 0-240,-8 0 24,8 0 88,-7-2-233,8 2-263,-8 0 224,9-3-192,-2 3-136,-7 0 248,12 0 112,-3 0 64,-9 0 32,14 0-496,-18 0 752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jpeg" /><Relationship Id="rId1" Type="http://schemas.openxmlformats.org/officeDocument/2006/relationships/slideLayout" Target="../slideLayouts/slideLayout7.xml" /><Relationship Id="rId6" Type="http://schemas.openxmlformats.org/officeDocument/2006/relationships/image" Target="../media/image6.jpeg" /><Relationship Id="rId5" Type="http://schemas.openxmlformats.org/officeDocument/2006/relationships/image" Target="../media/image5.jpeg" /><Relationship Id="rId4" Type="http://schemas.openxmlformats.org/officeDocument/2006/relationships/image" Target="../media/image4.jpeg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image" Target="../media/image7.jpe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 /><Relationship Id="rId13" Type="http://schemas.openxmlformats.org/officeDocument/2006/relationships/image" Target="../media/image14.png" /><Relationship Id="rId18" Type="http://schemas.openxmlformats.org/officeDocument/2006/relationships/customXml" Target="../ink/ink9.xml" /><Relationship Id="rId3" Type="http://schemas.openxmlformats.org/officeDocument/2006/relationships/image" Target="../media/image9.png" /><Relationship Id="rId21" Type="http://schemas.openxmlformats.org/officeDocument/2006/relationships/image" Target="../media/image18.png" /><Relationship Id="rId7" Type="http://schemas.openxmlformats.org/officeDocument/2006/relationships/image" Target="../media/image11.png" /><Relationship Id="rId12" Type="http://schemas.openxmlformats.org/officeDocument/2006/relationships/customXml" Target="../ink/ink6.xml" /><Relationship Id="rId17" Type="http://schemas.openxmlformats.org/officeDocument/2006/relationships/image" Target="../media/image16.png" /><Relationship Id="rId2" Type="http://schemas.openxmlformats.org/officeDocument/2006/relationships/customXml" Target="../ink/ink1.xml" /><Relationship Id="rId16" Type="http://schemas.openxmlformats.org/officeDocument/2006/relationships/customXml" Target="../ink/ink8.xml" /><Relationship Id="rId20" Type="http://schemas.openxmlformats.org/officeDocument/2006/relationships/customXml" Target="../ink/ink10.xml" /><Relationship Id="rId1" Type="http://schemas.openxmlformats.org/officeDocument/2006/relationships/slideLayout" Target="../slideLayouts/slideLayout7.xml" /><Relationship Id="rId6" Type="http://schemas.openxmlformats.org/officeDocument/2006/relationships/customXml" Target="../ink/ink3.xml" /><Relationship Id="rId11" Type="http://schemas.openxmlformats.org/officeDocument/2006/relationships/image" Target="../media/image13.png" /><Relationship Id="rId5" Type="http://schemas.openxmlformats.org/officeDocument/2006/relationships/image" Target="../media/image10.png" /><Relationship Id="rId15" Type="http://schemas.openxmlformats.org/officeDocument/2006/relationships/image" Target="../media/image15.png" /><Relationship Id="rId10" Type="http://schemas.openxmlformats.org/officeDocument/2006/relationships/customXml" Target="../ink/ink5.xml" /><Relationship Id="rId19" Type="http://schemas.openxmlformats.org/officeDocument/2006/relationships/image" Target="../media/image17.png" /><Relationship Id="rId4" Type="http://schemas.openxmlformats.org/officeDocument/2006/relationships/customXml" Target="../ink/ink2.xml" /><Relationship Id="rId9" Type="http://schemas.openxmlformats.org/officeDocument/2006/relationships/image" Target="../media/image12.png" /><Relationship Id="rId14" Type="http://schemas.openxmlformats.org/officeDocument/2006/relationships/customXml" Target="../ink/ink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6FF103D-65A5-496A-9B61-995A9F81E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0E626F-AF26-C4ED-99C5-1AEA0528CE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flipV="1">
            <a:off x="581194" y="1234656"/>
            <a:ext cx="5667566" cy="272758"/>
          </a:xfrm>
        </p:spPr>
        <p:txBody>
          <a:bodyPr anchor="b">
            <a:normAutofit fontScale="90000"/>
          </a:bodyPr>
          <a:lstStyle/>
          <a:p>
            <a:r>
              <a:rPr lang="de-DE" sz="48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292DE13-1EAB-5F30-B2C0-F9ACB912BE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83600" y="1507414"/>
            <a:ext cx="3247118" cy="3703320"/>
          </a:xfrm>
          <a:ln w="57150">
            <a:noFill/>
          </a:ln>
        </p:spPr>
        <p:txBody>
          <a:bodyPr anchor="t">
            <a:normAutofit/>
          </a:bodyPr>
          <a:lstStyle/>
          <a:p>
            <a:r>
              <a:rPr lang="de-DE" sz="2400" dirty="0"/>
              <a:t>Ulrike </a:t>
            </a:r>
            <a:r>
              <a:rPr lang="de-DE" sz="2400" dirty="0" err="1"/>
              <a:t>Moersch</a:t>
            </a:r>
            <a:r>
              <a:rPr lang="de-DE" sz="2400" dirty="0"/>
              <a:t> </a:t>
            </a:r>
          </a:p>
          <a:p>
            <a:r>
              <a:rPr lang="de-DE" dirty="0">
                <a:latin typeface="Abadi Extra Light" panose="02000000000000000000" pitchFamily="2" charset="0"/>
                <a:ea typeface="Abadi Extra Light" panose="02000000000000000000" pitchFamily="2" charset="0"/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FDD496-1EBA-4A1D-A7EF-C3175608D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24130" y="3313354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4E43EC3-4177-35F8-7556-D1EA4ADA0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105" y="898183"/>
            <a:ext cx="5898310" cy="550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98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754FCB-A7AB-D0D5-2763-01C76D250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92552"/>
            <a:ext cx="11029616" cy="750876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de-DE" b="1" i="0" dirty="0">
                <a:solidFill>
                  <a:srgbClr val="121212"/>
                </a:solidFill>
                <a:effectLst/>
                <a:latin typeface="FranziskaRegular"/>
              </a:rPr>
              <a:t>Fortbildungs-und</a:t>
            </a:r>
            <a:r>
              <a:rPr lang="de-DE" b="0" i="0" dirty="0">
                <a:solidFill>
                  <a:srgbClr val="121212"/>
                </a:solidFill>
                <a:effectLst/>
                <a:latin typeface="FranziskaRegular"/>
              </a:rPr>
              <a:t> </a:t>
            </a:r>
            <a:r>
              <a:rPr lang="de-DE" b="1" i="0" dirty="0">
                <a:solidFill>
                  <a:srgbClr val="121212"/>
                </a:solidFill>
                <a:effectLst/>
                <a:latin typeface="FranziskaRegular"/>
              </a:rPr>
              <a:t>Austauschprojekt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F9B0D8-179C-92F3-E1A6-EA864C6AE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930" y="1903203"/>
            <a:ext cx="11184878" cy="4787659"/>
          </a:xfrm>
        </p:spPr>
        <p:txBody>
          <a:bodyPr>
            <a:normAutofit fontScale="92500"/>
          </a:bodyPr>
          <a:lstStyle/>
          <a:p>
            <a:r>
              <a:rPr lang="de-DE" sz="26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Seit</a:t>
            </a: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Herbst 2018</a:t>
            </a:r>
          </a:p>
          <a:p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Adressaten: Lehrkräfte, Schulpsychologen, Schulsozialarbeit</a:t>
            </a:r>
          </a:p>
          <a:p>
            <a:r>
              <a:rPr lang="de-DE" sz="2600" b="1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Ziel</a:t>
            </a: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Pädagogische Fortbildung von Lotsinnen und Lotsen, Schulung der aktuellen Verlaufsformen der Radikalisierung und der Phänomenologie des Extremismus. </a:t>
            </a:r>
          </a:p>
          <a:p>
            <a:pPr marL="0" indent="0">
              <a:buNone/>
            </a:pP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Das Erkennen-Können von Radikalisierung und extremistisch motiviertem Verhalten von Schülerinnen und Schülern.</a:t>
            </a:r>
          </a:p>
          <a:p>
            <a:pPr marL="0" indent="0">
              <a:buNone/>
            </a:pP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Kenntnis und Vermittlung bestehender Formate und Hilfsangebote in der </a:t>
            </a:r>
            <a:r>
              <a:rPr lang="de-DE" sz="2600" b="0" i="0" dirty="0" err="1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Extremismu</a:t>
            </a:r>
            <a:r>
              <a:rPr lang="de-DE" sz="2600" b="0" i="0" dirty="0">
                <a:solidFill>
                  <a:srgbClr val="12121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-Prävention</a:t>
            </a:r>
            <a:r>
              <a:rPr lang="de-DE" sz="26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Austausch der Schulen und Institutionen über Stand und Probleme.</a:t>
            </a:r>
            <a:endParaRPr lang="de-DE" sz="2600" b="0" i="0" dirty="0">
              <a:solidFill>
                <a:srgbClr val="12121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de-DE" sz="2600" b="0" i="0" dirty="0">
              <a:solidFill>
                <a:srgbClr val="12121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8593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59C8F416-C5BF-5D91-F992-47CDAF05834C}"/>
              </a:ext>
            </a:extLst>
          </p:cNvPr>
          <p:cNvSpPr txBox="1">
            <a:spLocks/>
          </p:cNvSpPr>
          <p:nvPr/>
        </p:nvSpPr>
        <p:spPr>
          <a:xfrm>
            <a:off x="2852108" y="641589"/>
            <a:ext cx="8948827" cy="3147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Kooperationspartnern: </a:t>
            </a:r>
          </a:p>
          <a:p>
            <a:pPr marL="0" indent="0">
              <a:buFont typeface="Wingdings 2" panose="05020102010507070707" pitchFamily="18" charset="2"/>
              <a:buNone/>
            </a:pPr>
            <a:r>
              <a:rPr lang="de-DE" sz="28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Hessische Sicherheitsbehörden </a:t>
            </a:r>
          </a:p>
          <a:p>
            <a:pPr>
              <a:buFontTx/>
              <a:buChar char="-"/>
            </a:pPr>
            <a:r>
              <a:rPr lang="de-DE" sz="28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zivilgesellschaftliche Träger</a:t>
            </a:r>
          </a:p>
          <a:p>
            <a:pPr>
              <a:buFontTx/>
              <a:buChar char="-"/>
            </a:pPr>
            <a:r>
              <a:rPr lang="de-DE" sz="2800" dirty="0">
                <a:solidFill>
                  <a:srgbClr val="12121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Hessische Informations- und Kompetenzzentrum gegen Extremismus (HKE).</a:t>
            </a:r>
            <a:endParaRPr lang="de-DE" sz="2800" dirty="0"/>
          </a:p>
        </p:txBody>
      </p:sp>
      <p:sp>
        <p:nvSpPr>
          <p:cNvPr id="5" name="Pfeil: eingekerbt nach rechts 4">
            <a:extLst>
              <a:ext uri="{FF2B5EF4-FFF2-40B4-BE49-F238E27FC236}">
                <a16:creationId xmlns:a16="http://schemas.microsoft.com/office/drawing/2014/main" id="{F1A417BC-3E2B-1E7C-E7E5-8316CD0B9ACD}"/>
              </a:ext>
            </a:extLst>
          </p:cNvPr>
          <p:cNvSpPr/>
          <p:nvPr/>
        </p:nvSpPr>
        <p:spPr>
          <a:xfrm rot="5400000">
            <a:off x="5025038" y="4728957"/>
            <a:ext cx="1525647" cy="1665373"/>
          </a:xfrm>
          <a:prstGeom prst="notched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31941468-0108-2191-D8AE-B09F09C4ADBE}"/>
              </a:ext>
            </a:extLst>
          </p:cNvPr>
          <p:cNvSpPr txBox="1"/>
          <p:nvPr/>
        </p:nvSpPr>
        <p:spPr>
          <a:xfrm>
            <a:off x="6194304" y="5183397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400" b="1" dirty="0"/>
              <a:t>Beispiele</a:t>
            </a:r>
          </a:p>
        </p:txBody>
      </p:sp>
    </p:spTree>
    <p:extLst>
      <p:ext uri="{BB962C8B-B14F-4D97-AF65-F5344CB8AC3E}">
        <p14:creationId xmlns:p14="http://schemas.microsoft.com/office/powerpoint/2010/main" val="355356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90ABE24-27EF-7427-7E43-E4B7E75296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50" y="618496"/>
            <a:ext cx="4320127" cy="247573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D4868C0-4C59-1F1C-9E3E-489FB1053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0301" y="618496"/>
            <a:ext cx="4615131" cy="262559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28BB5824-2ACB-0C18-95DB-72C0E921D08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34853"/>
          <a:stretch>
            <a:fillRect/>
          </a:stretch>
        </p:blipFill>
        <p:spPr>
          <a:xfrm>
            <a:off x="703142" y="3524377"/>
            <a:ext cx="6095101" cy="97753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45C156B-2288-B27B-23A0-A934240D20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27660"/>
          <a:stretch>
            <a:fillRect/>
          </a:stretch>
        </p:blipFill>
        <p:spPr>
          <a:xfrm>
            <a:off x="703143" y="4344325"/>
            <a:ext cx="4731500" cy="106875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6CBA667-D66E-FB8B-B5B8-7EC1F16E2D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704" y="5413074"/>
            <a:ext cx="7093363" cy="11322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4AFA6161-2025-F01E-841B-5391808E2702}"/>
              </a:ext>
            </a:extLst>
          </p:cNvPr>
          <p:cNvSpPr txBox="1"/>
          <p:nvPr/>
        </p:nvSpPr>
        <p:spPr>
          <a:xfrm>
            <a:off x="8120958" y="4845788"/>
            <a:ext cx="3552105" cy="642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121212"/>
                </a:solidFill>
                <a:effectLst/>
                <a:latin typeface="FranziskaRegular"/>
              </a:rPr>
              <a:t>Beratungsstelle Hessen – Wege aus dem Extremismus“</a:t>
            </a:r>
            <a:endParaRPr lang="de-DE" dirty="0"/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3E17F855-34A6-C53B-4873-9DDA877E05E4}"/>
              </a:ext>
            </a:extLst>
          </p:cNvPr>
          <p:cNvSpPr/>
          <p:nvPr/>
        </p:nvSpPr>
        <p:spPr>
          <a:xfrm>
            <a:off x="7327519" y="4950010"/>
            <a:ext cx="733095" cy="26774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BA74C2EE-190A-A533-8D34-E0CC3D0777BE}"/>
              </a:ext>
            </a:extLst>
          </p:cNvPr>
          <p:cNvSpPr/>
          <p:nvPr/>
        </p:nvSpPr>
        <p:spPr>
          <a:xfrm>
            <a:off x="7754410" y="5641561"/>
            <a:ext cx="733095" cy="267741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D0E1115-F023-5DBF-4138-EE6E9F019965}"/>
              </a:ext>
            </a:extLst>
          </p:cNvPr>
          <p:cNvSpPr txBox="1"/>
          <p:nvPr/>
        </p:nvSpPr>
        <p:spPr>
          <a:xfrm>
            <a:off x="8484574" y="5488557"/>
            <a:ext cx="32488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b="1" i="0" dirty="0">
                <a:solidFill>
                  <a:srgbClr val="121212"/>
                </a:solidFill>
                <a:effectLst/>
                <a:latin typeface="FranziskaRegular"/>
              </a:rPr>
              <a:t>Interkulturelle Kompetenz und Extremismus Prävention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0890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AC8C4AB-1B44-E4C8-E8ED-1CC24E55BC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495"/>
          <a:stretch>
            <a:fillRect/>
          </a:stretch>
        </p:blipFill>
        <p:spPr>
          <a:xfrm>
            <a:off x="183311" y="510745"/>
            <a:ext cx="8292142" cy="136627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C0B54B68-5725-C2C3-B300-34EC12F812E9}"/>
              </a:ext>
            </a:extLst>
          </p:cNvPr>
          <p:cNvSpPr txBox="1"/>
          <p:nvPr/>
        </p:nvSpPr>
        <p:spPr>
          <a:xfrm>
            <a:off x="2066744" y="1772371"/>
            <a:ext cx="970786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400" dirty="0">
                <a:solidFill>
                  <a:srgbClr val="121212"/>
                </a:solidFill>
                <a:latin typeface="FranziskaRegular"/>
              </a:rPr>
              <a:t>- Seit </a:t>
            </a:r>
            <a:r>
              <a:rPr lang="de-DE" sz="2400" b="1" dirty="0">
                <a:solidFill>
                  <a:srgbClr val="121212"/>
                </a:solidFill>
                <a:latin typeface="FranziskaRegular"/>
              </a:rPr>
              <a:t>2</a:t>
            </a:r>
            <a:r>
              <a:rPr lang="de-DE" sz="2400" b="1" i="0" dirty="0">
                <a:solidFill>
                  <a:srgbClr val="121212"/>
                </a:solidFill>
                <a:effectLst/>
                <a:latin typeface="FranziskaRegular"/>
              </a:rPr>
              <a:t>022</a:t>
            </a:r>
            <a:r>
              <a:rPr lang="de-DE" sz="2400" b="0" i="0" dirty="0">
                <a:solidFill>
                  <a:srgbClr val="121212"/>
                </a:solidFill>
                <a:effectLst/>
                <a:latin typeface="FranziskaRegular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de-DE" sz="2400" b="0" i="0" dirty="0">
                <a:solidFill>
                  <a:srgbClr val="121212"/>
                </a:solidFill>
                <a:effectLst/>
                <a:latin typeface="FranziskaRegular"/>
              </a:rPr>
              <a:t>Arbeit des Netzwerkes wird durch einen Fachbeirat begleitet, in dem sich staatliche und zivilgesellschaftliche Akteure zusammenfinden.</a:t>
            </a:r>
          </a:p>
          <a:p>
            <a:r>
              <a:rPr lang="de-DE" sz="2400" b="1" dirty="0">
                <a:solidFill>
                  <a:srgbClr val="121212"/>
                </a:solidFill>
                <a:latin typeface="FranziskaRegular"/>
              </a:rPr>
              <a:t>Ziel</a:t>
            </a:r>
            <a:r>
              <a:rPr lang="de-DE" sz="2400" dirty="0">
                <a:solidFill>
                  <a:srgbClr val="121212"/>
                </a:solidFill>
                <a:latin typeface="FranziskaRegular"/>
              </a:rPr>
              <a:t>: Aufklärung</a:t>
            </a:r>
            <a:r>
              <a:rPr lang="de-DE" sz="2400" b="0" i="0" dirty="0">
                <a:solidFill>
                  <a:srgbClr val="121212"/>
                </a:solidFill>
                <a:effectLst/>
                <a:latin typeface="FranziskaRegular"/>
              </a:rPr>
              <a:t>, indem es Interessierten Informationen zu Verschwörungserzählungen und deren Hintergründen bereitstellt. </a:t>
            </a:r>
            <a:endParaRPr lang="de-DE" sz="24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60B968F-D4CD-4AD5-14CC-E2AA31F13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94" y="4099608"/>
            <a:ext cx="4812371" cy="2485425"/>
          </a:xfrm>
          <a:prstGeom prst="rect">
            <a:avLst/>
          </a:prstGeom>
        </p:spPr>
      </p:pic>
      <p:sp>
        <p:nvSpPr>
          <p:cNvPr id="10" name="Pfeil: nach links 9">
            <a:extLst>
              <a:ext uri="{FF2B5EF4-FFF2-40B4-BE49-F238E27FC236}">
                <a16:creationId xmlns:a16="http://schemas.microsoft.com/office/drawing/2014/main" id="{1AB9EC1B-BC14-4B14-379C-C92C1B9C498D}"/>
              </a:ext>
            </a:extLst>
          </p:cNvPr>
          <p:cNvSpPr/>
          <p:nvPr/>
        </p:nvSpPr>
        <p:spPr>
          <a:xfrm>
            <a:off x="5370094" y="5353887"/>
            <a:ext cx="1180590" cy="306712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852FE53-FA7D-B41B-633A-95045A5A0B30}"/>
              </a:ext>
            </a:extLst>
          </p:cNvPr>
          <p:cNvSpPr txBox="1"/>
          <p:nvPr/>
        </p:nvSpPr>
        <p:spPr>
          <a:xfrm>
            <a:off x="6776588" y="5278289"/>
            <a:ext cx="1914526" cy="457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400" dirty="0"/>
              <a:t>Meldestelle</a:t>
            </a:r>
          </a:p>
        </p:txBody>
      </p:sp>
    </p:spTree>
    <p:extLst>
      <p:ext uri="{BB962C8B-B14F-4D97-AF65-F5344CB8AC3E}">
        <p14:creationId xmlns:p14="http://schemas.microsoft.com/office/powerpoint/2010/main" val="252498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AD059B0B-A09C-6B8A-4AE7-77839F4AC194}"/>
              </a:ext>
            </a:extLst>
          </p:cNvPr>
          <p:cNvSpPr txBox="1"/>
          <p:nvPr/>
        </p:nvSpPr>
        <p:spPr>
          <a:xfrm>
            <a:off x="609241" y="994194"/>
            <a:ext cx="105242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2800" b="1" dirty="0"/>
              <a:t>Ort:</a:t>
            </a:r>
          </a:p>
          <a:p>
            <a:pPr algn="l"/>
            <a:r>
              <a:rPr lang="de-DE" sz="2800" dirty="0"/>
              <a:t>Digitaler Raum, meist späterer Nachmittag oder abends</a:t>
            </a:r>
          </a:p>
          <a:p>
            <a:pPr algn="l"/>
            <a:endParaRPr lang="de-DE" sz="2800" dirty="0"/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02233A0E-3579-82C4-0D20-723EBD72046F}"/>
              </a:ext>
            </a:extLst>
          </p:cNvPr>
          <p:cNvSpPr/>
          <p:nvPr/>
        </p:nvSpPr>
        <p:spPr>
          <a:xfrm>
            <a:off x="4808423" y="2169943"/>
            <a:ext cx="4216700" cy="354545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Freihand 5">
                <a:extLst>
                  <a:ext uri="{FF2B5EF4-FFF2-40B4-BE49-F238E27FC236}">
                    <a16:creationId xmlns:a16="http://schemas.microsoft.com/office/drawing/2014/main" id="{EF7FE711-9769-E96B-2F2D-59FEF3B1C891}"/>
                  </a:ext>
                </a:extLst>
              </p14:cNvPr>
              <p14:cNvContentPartPr/>
              <p14:nvPr/>
            </p14:nvContentPartPr>
            <p14:xfrm>
              <a:off x="5844153" y="2952132"/>
              <a:ext cx="330120" cy="307440"/>
            </p14:xfrm>
          </p:contentPart>
        </mc:Choice>
        <mc:Fallback>
          <p:pic>
            <p:nvPicPr>
              <p:cNvPr id="6" name="Freihand 5">
                <a:extLst>
                  <a:ext uri="{FF2B5EF4-FFF2-40B4-BE49-F238E27FC236}">
                    <a16:creationId xmlns:a16="http://schemas.microsoft.com/office/drawing/2014/main" id="{EF7FE711-9769-E96B-2F2D-59FEF3B1C89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08513" y="2916492"/>
                <a:ext cx="401760" cy="37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Freihand 10">
                <a:extLst>
                  <a:ext uri="{FF2B5EF4-FFF2-40B4-BE49-F238E27FC236}">
                    <a16:creationId xmlns:a16="http://schemas.microsoft.com/office/drawing/2014/main" id="{B43FE383-75B5-C337-9AB0-BD0740AE28D3}"/>
                  </a:ext>
                </a:extLst>
              </p14:cNvPr>
              <p14:cNvContentPartPr/>
              <p14:nvPr/>
            </p14:nvContentPartPr>
            <p14:xfrm>
              <a:off x="6036393" y="3533172"/>
              <a:ext cx="1620360" cy="819000"/>
            </p14:xfrm>
          </p:contentPart>
        </mc:Choice>
        <mc:Fallback>
          <p:pic>
            <p:nvPicPr>
              <p:cNvPr id="11" name="Freihand 10">
                <a:extLst>
                  <a:ext uri="{FF2B5EF4-FFF2-40B4-BE49-F238E27FC236}">
                    <a16:creationId xmlns:a16="http://schemas.microsoft.com/office/drawing/2014/main" id="{B43FE383-75B5-C337-9AB0-BD0740AE28D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00753" y="3497188"/>
                <a:ext cx="1692000" cy="8906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8" name="Freihand 17">
                <a:extLst>
                  <a:ext uri="{FF2B5EF4-FFF2-40B4-BE49-F238E27FC236}">
                    <a16:creationId xmlns:a16="http://schemas.microsoft.com/office/drawing/2014/main" id="{52BDA2A8-42C6-636E-747D-7E25BB209789}"/>
                  </a:ext>
                </a:extLst>
              </p14:cNvPr>
              <p14:cNvContentPartPr/>
              <p14:nvPr/>
            </p14:nvContentPartPr>
            <p14:xfrm>
              <a:off x="5635713" y="4182972"/>
              <a:ext cx="2187000" cy="907560"/>
            </p14:xfrm>
          </p:contentPart>
        </mc:Choice>
        <mc:Fallback>
          <p:pic>
            <p:nvPicPr>
              <p:cNvPr id="18" name="Freihand 17">
                <a:extLst>
                  <a:ext uri="{FF2B5EF4-FFF2-40B4-BE49-F238E27FC236}">
                    <a16:creationId xmlns:a16="http://schemas.microsoft.com/office/drawing/2014/main" id="{52BDA2A8-42C6-636E-747D-7E25BB20978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99713" y="4147332"/>
                <a:ext cx="2258640" cy="97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9" name="Freihand 18">
                <a:extLst>
                  <a:ext uri="{FF2B5EF4-FFF2-40B4-BE49-F238E27FC236}">
                    <a16:creationId xmlns:a16="http://schemas.microsoft.com/office/drawing/2014/main" id="{ADB7D78B-65E6-75B1-C15F-8D2998CA0C87}"/>
                  </a:ext>
                </a:extLst>
              </p14:cNvPr>
              <p14:cNvContentPartPr/>
              <p14:nvPr/>
            </p14:nvContentPartPr>
            <p14:xfrm>
              <a:off x="7794633" y="4199532"/>
              <a:ext cx="247680" cy="585360"/>
            </p14:xfrm>
          </p:contentPart>
        </mc:Choice>
        <mc:Fallback>
          <p:pic>
            <p:nvPicPr>
              <p:cNvPr id="19" name="Freihand 18">
                <a:extLst>
                  <a:ext uri="{FF2B5EF4-FFF2-40B4-BE49-F238E27FC236}">
                    <a16:creationId xmlns:a16="http://schemas.microsoft.com/office/drawing/2014/main" id="{ADB7D78B-65E6-75B1-C15F-8D2998CA0C8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85993" y="4190532"/>
                <a:ext cx="265320" cy="60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0" name="Freihand 19">
                <a:extLst>
                  <a:ext uri="{FF2B5EF4-FFF2-40B4-BE49-F238E27FC236}">
                    <a16:creationId xmlns:a16="http://schemas.microsoft.com/office/drawing/2014/main" id="{295F49E0-DC60-90C6-73A0-3E0A66D86A35}"/>
                  </a:ext>
                </a:extLst>
              </p14:cNvPr>
              <p14:cNvContentPartPr/>
              <p14:nvPr/>
            </p14:nvContentPartPr>
            <p14:xfrm>
              <a:off x="7757553" y="4198812"/>
              <a:ext cx="338040" cy="635760"/>
            </p14:xfrm>
          </p:contentPart>
        </mc:Choice>
        <mc:Fallback>
          <p:pic>
            <p:nvPicPr>
              <p:cNvPr id="20" name="Freihand 19">
                <a:extLst>
                  <a:ext uri="{FF2B5EF4-FFF2-40B4-BE49-F238E27FC236}">
                    <a16:creationId xmlns:a16="http://schemas.microsoft.com/office/drawing/2014/main" id="{295F49E0-DC60-90C6-73A0-3E0A66D86A3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721913" y="4163172"/>
                <a:ext cx="409680" cy="70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1" name="Freihand 20">
                <a:extLst>
                  <a:ext uri="{FF2B5EF4-FFF2-40B4-BE49-F238E27FC236}">
                    <a16:creationId xmlns:a16="http://schemas.microsoft.com/office/drawing/2014/main" id="{B602098B-7519-DE24-1B38-73C41CDD56C2}"/>
                  </a:ext>
                </a:extLst>
              </p14:cNvPr>
              <p14:cNvContentPartPr/>
              <p14:nvPr/>
            </p14:nvContentPartPr>
            <p14:xfrm>
              <a:off x="7702833" y="4931412"/>
              <a:ext cx="109800" cy="128880"/>
            </p14:xfrm>
          </p:contentPart>
        </mc:Choice>
        <mc:Fallback>
          <p:pic>
            <p:nvPicPr>
              <p:cNvPr id="21" name="Freihand 20">
                <a:extLst>
                  <a:ext uri="{FF2B5EF4-FFF2-40B4-BE49-F238E27FC236}">
                    <a16:creationId xmlns:a16="http://schemas.microsoft.com/office/drawing/2014/main" id="{B602098B-7519-DE24-1B38-73C41CDD56C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666833" y="4895412"/>
                <a:ext cx="181440" cy="20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2" name="Freihand 21">
                <a:extLst>
                  <a:ext uri="{FF2B5EF4-FFF2-40B4-BE49-F238E27FC236}">
                    <a16:creationId xmlns:a16="http://schemas.microsoft.com/office/drawing/2014/main" id="{B184210D-C855-E061-ECE3-0FC79F3B1F04}"/>
                  </a:ext>
                </a:extLst>
              </p14:cNvPr>
              <p14:cNvContentPartPr/>
              <p14:nvPr/>
            </p14:nvContentPartPr>
            <p14:xfrm>
              <a:off x="7797873" y="4225812"/>
              <a:ext cx="267840" cy="85680"/>
            </p14:xfrm>
          </p:contentPart>
        </mc:Choice>
        <mc:Fallback>
          <p:pic>
            <p:nvPicPr>
              <p:cNvPr id="22" name="Freihand 21">
                <a:extLst>
                  <a:ext uri="{FF2B5EF4-FFF2-40B4-BE49-F238E27FC236}">
                    <a16:creationId xmlns:a16="http://schemas.microsoft.com/office/drawing/2014/main" id="{B184210D-C855-E061-ECE3-0FC79F3B1F0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761873" y="4190172"/>
                <a:ext cx="339480" cy="15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3" name="Freihand 22">
                <a:extLst>
                  <a:ext uri="{FF2B5EF4-FFF2-40B4-BE49-F238E27FC236}">
                    <a16:creationId xmlns:a16="http://schemas.microsoft.com/office/drawing/2014/main" id="{6D192E4C-D5A5-09F2-729D-2229A615EF50}"/>
                  </a:ext>
                </a:extLst>
              </p14:cNvPr>
              <p14:cNvContentPartPr/>
              <p14:nvPr/>
            </p14:nvContentPartPr>
            <p14:xfrm>
              <a:off x="7758273" y="4215732"/>
              <a:ext cx="252000" cy="88920"/>
            </p14:xfrm>
          </p:contentPart>
        </mc:Choice>
        <mc:Fallback>
          <p:pic>
            <p:nvPicPr>
              <p:cNvPr id="23" name="Freihand 22">
                <a:extLst>
                  <a:ext uri="{FF2B5EF4-FFF2-40B4-BE49-F238E27FC236}">
                    <a16:creationId xmlns:a16="http://schemas.microsoft.com/office/drawing/2014/main" id="{6D192E4C-D5A5-09F2-729D-2229A615EF50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7722273" y="4179732"/>
                <a:ext cx="323640" cy="160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9" name="Freihand 28">
                <a:extLst>
                  <a:ext uri="{FF2B5EF4-FFF2-40B4-BE49-F238E27FC236}">
                    <a16:creationId xmlns:a16="http://schemas.microsoft.com/office/drawing/2014/main" id="{8F656B5E-B2B8-E70B-3CC5-6F92521D33F2}"/>
                  </a:ext>
                </a:extLst>
              </p14:cNvPr>
              <p14:cNvContentPartPr/>
              <p14:nvPr/>
            </p14:nvContentPartPr>
            <p14:xfrm>
              <a:off x="5727873" y="2847012"/>
              <a:ext cx="2067120" cy="1063080"/>
            </p14:xfrm>
          </p:contentPart>
        </mc:Choice>
        <mc:Fallback>
          <p:pic>
            <p:nvPicPr>
              <p:cNvPr id="29" name="Freihand 28">
                <a:extLst>
                  <a:ext uri="{FF2B5EF4-FFF2-40B4-BE49-F238E27FC236}">
                    <a16:creationId xmlns:a16="http://schemas.microsoft.com/office/drawing/2014/main" id="{8F656B5E-B2B8-E70B-3CC5-6F92521D33F2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691879" y="2811000"/>
                <a:ext cx="2138748" cy="113474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30" name="Freihand 29">
                <a:extLst>
                  <a:ext uri="{FF2B5EF4-FFF2-40B4-BE49-F238E27FC236}">
                    <a16:creationId xmlns:a16="http://schemas.microsoft.com/office/drawing/2014/main" id="{028AFF36-04A6-63E3-C7D6-652395BAB2D6}"/>
                  </a:ext>
                </a:extLst>
              </p14:cNvPr>
              <p14:cNvContentPartPr/>
              <p14:nvPr/>
            </p14:nvContentPartPr>
            <p14:xfrm>
              <a:off x="6423393" y="5028612"/>
              <a:ext cx="872280" cy="418320"/>
            </p14:xfrm>
          </p:contentPart>
        </mc:Choice>
        <mc:Fallback>
          <p:pic>
            <p:nvPicPr>
              <p:cNvPr id="30" name="Freihand 29">
                <a:extLst>
                  <a:ext uri="{FF2B5EF4-FFF2-40B4-BE49-F238E27FC236}">
                    <a16:creationId xmlns:a16="http://schemas.microsoft.com/office/drawing/2014/main" id="{028AFF36-04A6-63E3-C7D6-652395BAB2D6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6387753" y="4992612"/>
                <a:ext cx="943920" cy="489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9347112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e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Breitbild</PresentationFormat>
  <Slides>6</Slides>
  <Notes>0</Notes>
  <HiddenSlides>0</HiddenSlide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Dividende</vt:lpstr>
      <vt:lpstr> </vt:lpstr>
      <vt:lpstr>Fortbildungs-und Austauschprojekt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Ulrike Moersch</dc:creator>
  <cp:lastModifiedBy>Ulrike Moersch</cp:lastModifiedBy>
  <cp:revision>2</cp:revision>
  <dcterms:created xsi:type="dcterms:W3CDTF">2025-08-14T17:38:54Z</dcterms:created>
  <dcterms:modified xsi:type="dcterms:W3CDTF">2025-08-14T18:34:30Z</dcterms:modified>
</cp:coreProperties>
</file>